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331" r:id="rId4"/>
    <p:sldId id="323" r:id="rId5"/>
    <p:sldId id="259" r:id="rId6"/>
    <p:sldId id="261" r:id="rId7"/>
    <p:sldId id="325" r:id="rId8"/>
    <p:sldId id="318" r:id="rId9"/>
    <p:sldId id="326" r:id="rId10"/>
    <p:sldId id="333" r:id="rId11"/>
    <p:sldId id="262" r:id="rId12"/>
    <p:sldId id="263" r:id="rId13"/>
    <p:sldId id="264" r:id="rId14"/>
    <p:sldId id="265" r:id="rId15"/>
    <p:sldId id="324" r:id="rId16"/>
    <p:sldId id="266" r:id="rId17"/>
    <p:sldId id="330" r:id="rId18"/>
    <p:sldId id="268" r:id="rId19"/>
    <p:sldId id="319" r:id="rId20"/>
    <p:sldId id="320" r:id="rId21"/>
    <p:sldId id="321" r:id="rId22"/>
    <p:sldId id="322" r:id="rId23"/>
    <p:sldId id="328" r:id="rId24"/>
    <p:sldId id="327" r:id="rId25"/>
    <p:sldId id="332" r:id="rId26"/>
  </p:sldIdLst>
  <p:sldSz cx="13030200" cy="9750425"/>
  <p:notesSz cx="6858000" cy="9144000"/>
  <p:defaultTextStyle>
    <a:defPPr>
      <a:defRPr lang="en-US"/>
    </a:defPPr>
    <a:lvl1pPr algn="l" rtl="0" fontAlgn="base">
      <a:spcBef>
        <a:spcPct val="0"/>
      </a:spcBef>
      <a:spcAft>
        <a:spcPct val="0"/>
      </a:spcAft>
      <a:defRPr sz="4600" kern="1200">
        <a:solidFill>
          <a:schemeClr val="tx1"/>
        </a:solidFill>
        <a:latin typeface="Arial Narrow" panose="020B0606020202030204" pitchFamily="34" charset="0"/>
        <a:ea typeface="+mn-ea"/>
        <a:cs typeface="+mn-cs"/>
      </a:defRPr>
    </a:lvl1pPr>
    <a:lvl2pPr marL="457200" algn="l" rtl="0" fontAlgn="base">
      <a:spcBef>
        <a:spcPct val="0"/>
      </a:spcBef>
      <a:spcAft>
        <a:spcPct val="0"/>
      </a:spcAft>
      <a:defRPr sz="4600" kern="1200">
        <a:solidFill>
          <a:schemeClr val="tx1"/>
        </a:solidFill>
        <a:latin typeface="Arial Narrow" panose="020B0606020202030204" pitchFamily="34" charset="0"/>
        <a:ea typeface="+mn-ea"/>
        <a:cs typeface="+mn-cs"/>
      </a:defRPr>
    </a:lvl2pPr>
    <a:lvl3pPr marL="914400" algn="l" rtl="0" fontAlgn="base">
      <a:spcBef>
        <a:spcPct val="0"/>
      </a:spcBef>
      <a:spcAft>
        <a:spcPct val="0"/>
      </a:spcAft>
      <a:defRPr sz="4600" kern="1200">
        <a:solidFill>
          <a:schemeClr val="tx1"/>
        </a:solidFill>
        <a:latin typeface="Arial Narrow" panose="020B0606020202030204" pitchFamily="34" charset="0"/>
        <a:ea typeface="+mn-ea"/>
        <a:cs typeface="+mn-cs"/>
      </a:defRPr>
    </a:lvl3pPr>
    <a:lvl4pPr marL="1371600" algn="l" rtl="0" fontAlgn="base">
      <a:spcBef>
        <a:spcPct val="0"/>
      </a:spcBef>
      <a:spcAft>
        <a:spcPct val="0"/>
      </a:spcAft>
      <a:defRPr sz="4600" kern="1200">
        <a:solidFill>
          <a:schemeClr val="tx1"/>
        </a:solidFill>
        <a:latin typeface="Arial Narrow" panose="020B0606020202030204" pitchFamily="34" charset="0"/>
        <a:ea typeface="+mn-ea"/>
        <a:cs typeface="+mn-cs"/>
      </a:defRPr>
    </a:lvl4pPr>
    <a:lvl5pPr marL="1828800" algn="l" rtl="0" fontAlgn="base">
      <a:spcBef>
        <a:spcPct val="0"/>
      </a:spcBef>
      <a:spcAft>
        <a:spcPct val="0"/>
      </a:spcAft>
      <a:defRPr sz="4600" kern="1200">
        <a:solidFill>
          <a:schemeClr val="tx1"/>
        </a:solidFill>
        <a:latin typeface="Arial Narrow" panose="020B0606020202030204" pitchFamily="34" charset="0"/>
        <a:ea typeface="+mn-ea"/>
        <a:cs typeface="+mn-cs"/>
      </a:defRPr>
    </a:lvl5pPr>
    <a:lvl6pPr marL="2286000" algn="l" defTabSz="914400" rtl="0" eaLnBrk="1" latinLnBrk="0" hangingPunct="1">
      <a:defRPr sz="4600" kern="1200">
        <a:solidFill>
          <a:schemeClr val="tx1"/>
        </a:solidFill>
        <a:latin typeface="Arial Narrow" panose="020B0606020202030204" pitchFamily="34" charset="0"/>
        <a:ea typeface="+mn-ea"/>
        <a:cs typeface="+mn-cs"/>
      </a:defRPr>
    </a:lvl6pPr>
    <a:lvl7pPr marL="2743200" algn="l" defTabSz="914400" rtl="0" eaLnBrk="1" latinLnBrk="0" hangingPunct="1">
      <a:defRPr sz="4600" kern="1200">
        <a:solidFill>
          <a:schemeClr val="tx1"/>
        </a:solidFill>
        <a:latin typeface="Arial Narrow" panose="020B0606020202030204" pitchFamily="34" charset="0"/>
        <a:ea typeface="+mn-ea"/>
        <a:cs typeface="+mn-cs"/>
      </a:defRPr>
    </a:lvl7pPr>
    <a:lvl8pPr marL="3200400" algn="l" defTabSz="914400" rtl="0" eaLnBrk="1" latinLnBrk="0" hangingPunct="1">
      <a:defRPr sz="4600" kern="1200">
        <a:solidFill>
          <a:schemeClr val="tx1"/>
        </a:solidFill>
        <a:latin typeface="Arial Narrow" panose="020B0606020202030204" pitchFamily="34" charset="0"/>
        <a:ea typeface="+mn-ea"/>
        <a:cs typeface="+mn-cs"/>
      </a:defRPr>
    </a:lvl8pPr>
    <a:lvl9pPr marL="3657600" algn="l" defTabSz="914400" rtl="0" eaLnBrk="1" latinLnBrk="0" hangingPunct="1">
      <a:defRPr sz="46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3071">
          <p15:clr>
            <a:srgbClr val="A4A3A4"/>
          </p15:clr>
        </p15:guide>
        <p15:guide id="2" pos="41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FFFF"/>
    <a:srgbClr val="003399"/>
    <a:srgbClr val="000000"/>
    <a:srgbClr val="C5FFFF"/>
    <a:srgbClr val="FFCC99"/>
    <a:srgbClr val="FF9966"/>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0" autoAdjust="0"/>
    <p:restoredTop sz="94641" autoAdjust="0"/>
  </p:normalViewPr>
  <p:slideViewPr>
    <p:cSldViewPr>
      <p:cViewPr varScale="1">
        <p:scale>
          <a:sx n="95" d="100"/>
          <a:sy n="95" d="100"/>
        </p:scale>
        <p:origin x="378" y="84"/>
      </p:cViewPr>
      <p:guideLst>
        <p:guide orient="horz" pos="3071"/>
        <p:guide pos="4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A03DCE1-24AC-F19B-D97F-75B95E3FA5A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8851" name="Rectangle 3">
            <a:extLst>
              <a:ext uri="{FF2B5EF4-FFF2-40B4-BE49-F238E27FC236}">
                <a16:creationId xmlns:a16="http://schemas.microsoft.com/office/drawing/2014/main" id="{A20A9BE4-530B-F70D-28D5-48B30C8A560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8676" name="Rectangle 4">
            <a:extLst>
              <a:ext uri="{FF2B5EF4-FFF2-40B4-BE49-F238E27FC236}">
                <a16:creationId xmlns:a16="http://schemas.microsoft.com/office/drawing/2014/main" id="{D5129D39-D600-3489-3E6D-527E0BA9EE06}"/>
              </a:ext>
            </a:extLst>
          </p:cNvPr>
          <p:cNvSpPr>
            <a:spLocks noGrp="1" noRot="1" noChangeAspect="1" noChangeArrowheads="1" noTextEdit="1"/>
          </p:cNvSpPr>
          <p:nvPr>
            <p:ph type="sldImg" idx="2"/>
          </p:nvPr>
        </p:nvSpPr>
        <p:spPr bwMode="auto">
          <a:xfrm>
            <a:off x="1138238" y="685800"/>
            <a:ext cx="45815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a:extLst>
              <a:ext uri="{FF2B5EF4-FFF2-40B4-BE49-F238E27FC236}">
                <a16:creationId xmlns:a16="http://schemas.microsoft.com/office/drawing/2014/main" id="{668BC932-4ECA-5995-2C96-8AA80AEC4CC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a:extLst>
              <a:ext uri="{FF2B5EF4-FFF2-40B4-BE49-F238E27FC236}">
                <a16:creationId xmlns:a16="http://schemas.microsoft.com/office/drawing/2014/main" id="{DE88748D-9E5B-9914-4F7B-08F822355E6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8855" name="Rectangle 7">
            <a:extLst>
              <a:ext uri="{FF2B5EF4-FFF2-40B4-BE49-F238E27FC236}">
                <a16:creationId xmlns:a16="http://schemas.microsoft.com/office/drawing/2014/main" id="{C89CF1A4-5F25-97CB-2436-480983C8DC5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14934B62-83FF-4FC4-8059-E990088C0C9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8DEAAF9-6C9D-DC71-32E4-23E2D5E48525}"/>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61D9371E-F036-112F-4936-351EE538C3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9786472B-97F5-6B30-31A6-ECCB02B5F4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F997EAE7-4EDB-4B87-A17B-5CC4786688F6}"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5F74E5D-17EB-3CEC-087C-C9E338841456}"/>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C32407EE-BE61-2D53-E555-24B0EAC63D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42E0770A-2D3C-F6A5-E5D3-6BD22D9119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681FE3F9-EC87-47AE-B60C-4479CFB18113}"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A3473C1-F1E1-FD8B-6F6E-90B837F9BDC7}"/>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CDCFDC7B-746C-EAE7-5507-AD2D602827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C6AE0592-C535-0499-6FA0-4C65D34383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53117DAA-F6EB-4554-95CA-68C65CB8BDCE}"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920D19A-A90B-5651-9D55-074ED4B0AD3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1B3162C9-7AF0-3CEC-49CB-96F1EFFCA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7A706772-6943-5A51-EA42-03B5FCC7E8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8E5262B7-C0CA-4F19-B407-DE82C0F539D0}"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5806FA8-CA28-896B-7A53-D6C0EC60FF69}"/>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BBB0F15-9F91-DDD6-59C8-1BBC3CD07F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A4CFB9AE-961B-7AB4-B7BB-99F30A0158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BBC2F1F2-57EF-46AE-BD23-070E68B976F3}"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1993D99-B103-E1E0-89DC-9C5D5BDA2F83}"/>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19BFF90-5301-CF74-F182-AE9D575E2A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11D5CF93-616D-CB9A-057B-A14145D344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7B770EF9-963E-40B0-ACD7-8355E1F66339}"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FAF3A82-A8CA-D8F1-7E61-6A5821C7C5AA}"/>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822FDD2A-CF5D-536A-CDA4-A76E3C2FA5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786B4DDE-FBD9-DF7A-D5DC-0A0CAF8E63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DB125EBB-CBE9-4A49-93C1-45C35CA85CD1}"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0ADB65A-C79D-3BF2-EC76-E00B78046D17}"/>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2881A1F1-33A7-17CE-BA0A-85DCEBEAF9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20F2EDBD-2EA4-AFDA-85D6-BC80E035D3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fld id="{2A12F157-3C4E-432D-8EF0-E79F94DDB298}"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2"/>
          <p:cNvSpPr>
            <a:spLocks noGrp="1" noChangeArrowheads="1"/>
          </p:cNvSpPr>
          <p:nvPr>
            <p:ph type="ctrTitle" sz="quarter"/>
          </p:nvPr>
        </p:nvSpPr>
        <p:spPr>
          <a:xfrm>
            <a:off x="977900" y="2382838"/>
            <a:ext cx="11074400" cy="2600325"/>
          </a:xfrm>
        </p:spPr>
        <p:txBody>
          <a:bodyPr/>
          <a:lstStyle>
            <a:lvl1pPr>
              <a:defRPr/>
            </a:lvl1pPr>
          </a:lstStyle>
          <a:p>
            <a:r>
              <a:rPr lang="en-US" dirty="0"/>
              <a:t>Click to edit Master title style</a:t>
            </a:r>
          </a:p>
        </p:txBody>
      </p:sp>
      <p:sp>
        <p:nvSpPr>
          <p:cNvPr id="24579" name="Rectangle 3"/>
          <p:cNvSpPr>
            <a:spLocks noGrp="1" noChangeArrowheads="1"/>
          </p:cNvSpPr>
          <p:nvPr>
            <p:ph type="subTitle" sz="quarter" idx="1"/>
          </p:nvPr>
        </p:nvSpPr>
        <p:spPr>
          <a:xfrm>
            <a:off x="1954213" y="5524500"/>
            <a:ext cx="9121775" cy="2492375"/>
          </a:xfrm>
        </p:spPr>
        <p:txBody>
          <a:bodyPr/>
          <a:lstStyle>
            <a:lvl1pPr marL="0" indent="0" algn="ctr">
              <a:buFont typeface="Wingdings" pitchFamily="2" charset="2"/>
              <a:buNone/>
              <a:defRPr/>
            </a:lvl1pPr>
          </a:lstStyle>
          <a:p>
            <a:r>
              <a:rPr lang="en-US" dirty="0"/>
              <a:t>Click to edit Master subtitle style</a:t>
            </a:r>
          </a:p>
        </p:txBody>
      </p:sp>
      <p:sp>
        <p:nvSpPr>
          <p:cNvPr id="2" name="Rectangle 4">
            <a:extLst>
              <a:ext uri="{FF2B5EF4-FFF2-40B4-BE49-F238E27FC236}">
                <a16:creationId xmlns:a16="http://schemas.microsoft.com/office/drawing/2014/main" id="{43A7BA55-5326-9115-585B-82DB494A2728}"/>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C97049-FFB3-5FC3-4890-0E22CEFE3786}"/>
              </a:ext>
            </a:extLst>
          </p:cNvPr>
          <p:cNvSpPr>
            <a:spLocks noGrp="1" noChangeArrowheads="1"/>
          </p:cNvSpPr>
          <p:nvPr>
            <p:ph type="ftr" sz="quarter" idx="11"/>
          </p:nvPr>
        </p:nvSpPr>
        <p:spPr/>
        <p:txBody>
          <a:bodyPr/>
          <a:lstStyle>
            <a:lvl1pPr>
              <a:defRPr sz="1200"/>
            </a:lvl1pPr>
          </a:lstStyle>
          <a:p>
            <a:pPr>
              <a:defRPr/>
            </a:pPr>
            <a:r>
              <a:rPr lang="en-US"/>
              <a:t>AAQ/STAQ</a:t>
            </a:r>
          </a:p>
        </p:txBody>
      </p:sp>
      <p:sp>
        <p:nvSpPr>
          <p:cNvPr id="4" name="Rectangle 6">
            <a:extLst>
              <a:ext uri="{FF2B5EF4-FFF2-40B4-BE49-F238E27FC236}">
                <a16:creationId xmlns:a16="http://schemas.microsoft.com/office/drawing/2014/main" id="{8B6F48E1-3ADB-36E8-258B-CF11ABC3B4B7}"/>
              </a:ext>
            </a:extLst>
          </p:cNvPr>
          <p:cNvSpPr>
            <a:spLocks noGrp="1" noChangeArrowheads="1"/>
          </p:cNvSpPr>
          <p:nvPr>
            <p:ph type="sldNum" sz="quarter" idx="12"/>
          </p:nvPr>
        </p:nvSpPr>
        <p:spPr/>
        <p:txBody>
          <a:bodyPr/>
          <a:lstStyle>
            <a:lvl1pPr>
              <a:defRPr/>
            </a:lvl1pPr>
          </a:lstStyle>
          <a:p>
            <a:fld id="{239F5C8E-A193-44D2-BF24-3A6E29F41A96}" type="slidenum">
              <a:rPr lang="en-US" altLang="en-US"/>
              <a:pPr/>
              <a:t>‹#›</a:t>
            </a:fld>
            <a:endParaRPr lang="en-US" altLang="en-US"/>
          </a:p>
        </p:txBody>
      </p:sp>
    </p:spTree>
    <p:extLst>
      <p:ext uri="{BB962C8B-B14F-4D97-AF65-F5344CB8AC3E}">
        <p14:creationId xmlns:p14="http://schemas.microsoft.com/office/powerpoint/2010/main" val="301171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50E28F-C543-C30D-50BA-B991D4A1DF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0D06E6-4A90-16A9-54CD-B7AF478F35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509B2F-0CB9-74E4-26AB-B82D4EFE6EE6}"/>
              </a:ext>
            </a:extLst>
          </p:cNvPr>
          <p:cNvSpPr>
            <a:spLocks noGrp="1" noChangeArrowheads="1"/>
          </p:cNvSpPr>
          <p:nvPr>
            <p:ph type="sldNum" sz="quarter" idx="12"/>
          </p:nvPr>
        </p:nvSpPr>
        <p:spPr>
          <a:ln/>
        </p:spPr>
        <p:txBody>
          <a:bodyPr/>
          <a:lstStyle>
            <a:lvl1pPr>
              <a:defRPr/>
            </a:lvl1pPr>
          </a:lstStyle>
          <a:p>
            <a:fld id="{3F82320C-52E4-437C-AE41-039A7038184A}" type="slidenum">
              <a:rPr lang="en-US" altLang="en-US"/>
              <a:pPr/>
              <a:t>‹#›</a:t>
            </a:fld>
            <a:endParaRPr lang="en-US" altLang="en-US"/>
          </a:p>
        </p:txBody>
      </p:sp>
    </p:spTree>
    <p:extLst>
      <p:ext uri="{BB962C8B-B14F-4D97-AF65-F5344CB8AC3E}">
        <p14:creationId xmlns:p14="http://schemas.microsoft.com/office/powerpoint/2010/main" val="31435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7213" y="541338"/>
            <a:ext cx="2932112" cy="81264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541338"/>
            <a:ext cx="8643938" cy="81264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F6DED8-DD41-C068-2258-D73DE89E12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0CDABA-B48B-754A-89D6-4E5AA3F8AA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3ECAE0-533F-163B-25C2-947CB8B59DD1}"/>
              </a:ext>
            </a:extLst>
          </p:cNvPr>
          <p:cNvSpPr>
            <a:spLocks noGrp="1" noChangeArrowheads="1"/>
          </p:cNvSpPr>
          <p:nvPr>
            <p:ph type="sldNum" sz="quarter" idx="12"/>
          </p:nvPr>
        </p:nvSpPr>
        <p:spPr>
          <a:ln/>
        </p:spPr>
        <p:txBody>
          <a:bodyPr/>
          <a:lstStyle>
            <a:lvl1pPr>
              <a:defRPr/>
            </a:lvl1pPr>
          </a:lstStyle>
          <a:p>
            <a:fld id="{E85508E5-8194-4A97-A74A-37BC0E83A053}" type="slidenum">
              <a:rPr lang="en-US" altLang="en-US"/>
              <a:pPr/>
              <a:t>‹#›</a:t>
            </a:fld>
            <a:endParaRPr lang="en-US" altLang="en-US"/>
          </a:p>
        </p:txBody>
      </p:sp>
    </p:spTree>
    <p:extLst>
      <p:ext uri="{BB962C8B-B14F-4D97-AF65-F5344CB8AC3E}">
        <p14:creationId xmlns:p14="http://schemas.microsoft.com/office/powerpoint/2010/main" val="150202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9C12F4-89C3-779D-DA03-A3C133F465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747B1D-0B6F-A5D8-26D5-DE2847DE4B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F5CD41-BADD-79CA-0F36-537191E1A2ED}"/>
              </a:ext>
            </a:extLst>
          </p:cNvPr>
          <p:cNvSpPr>
            <a:spLocks noGrp="1" noChangeArrowheads="1"/>
          </p:cNvSpPr>
          <p:nvPr>
            <p:ph type="sldNum" sz="quarter" idx="12"/>
          </p:nvPr>
        </p:nvSpPr>
        <p:spPr>
          <a:ln/>
        </p:spPr>
        <p:txBody>
          <a:bodyPr/>
          <a:lstStyle>
            <a:lvl1pPr>
              <a:defRPr/>
            </a:lvl1pPr>
          </a:lstStyle>
          <a:p>
            <a:fld id="{D2F350BC-63D3-4528-9D4E-AB9773FF064A}" type="slidenum">
              <a:rPr lang="en-US" altLang="en-US"/>
              <a:pPr/>
              <a:t>‹#›</a:t>
            </a:fld>
            <a:endParaRPr lang="en-US" altLang="en-US"/>
          </a:p>
        </p:txBody>
      </p:sp>
    </p:spTree>
    <p:extLst>
      <p:ext uri="{BB962C8B-B14F-4D97-AF65-F5344CB8AC3E}">
        <p14:creationId xmlns:p14="http://schemas.microsoft.com/office/powerpoint/2010/main" val="186106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8700" y="6265863"/>
            <a:ext cx="11075988"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8700" y="4132263"/>
            <a:ext cx="11075988"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1396E5-A1AE-5AE5-E7AF-C1F33782BC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CE852C-9016-CDAD-2A5D-7143BF5548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7024F7-94E4-40A7-2574-BC40381598AC}"/>
              </a:ext>
            </a:extLst>
          </p:cNvPr>
          <p:cNvSpPr>
            <a:spLocks noGrp="1" noChangeArrowheads="1"/>
          </p:cNvSpPr>
          <p:nvPr>
            <p:ph type="sldNum" sz="quarter" idx="12"/>
          </p:nvPr>
        </p:nvSpPr>
        <p:spPr>
          <a:ln/>
        </p:spPr>
        <p:txBody>
          <a:bodyPr/>
          <a:lstStyle>
            <a:lvl1pPr>
              <a:defRPr/>
            </a:lvl1pPr>
          </a:lstStyle>
          <a:p>
            <a:fld id="{B6E6F3E4-1DE0-4BF9-B848-812FED44484E}" type="slidenum">
              <a:rPr lang="en-US" altLang="en-US"/>
              <a:pPr/>
              <a:t>‹#›</a:t>
            </a:fld>
            <a:endParaRPr lang="en-US" altLang="en-US"/>
          </a:p>
        </p:txBody>
      </p:sp>
    </p:spTree>
    <p:extLst>
      <p:ext uri="{BB962C8B-B14F-4D97-AF65-F5344CB8AC3E}">
        <p14:creationId xmlns:p14="http://schemas.microsoft.com/office/powerpoint/2010/main" val="327315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816225"/>
            <a:ext cx="5788025" cy="585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1300" y="2816225"/>
            <a:ext cx="5788025" cy="585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6E9D30-45F1-6C5D-5019-7A48336D3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EA8D8C-4C4A-135F-D548-E6A4C28CEA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91DF6C-CE73-F64B-3188-D9EAC36ACA2C}"/>
              </a:ext>
            </a:extLst>
          </p:cNvPr>
          <p:cNvSpPr>
            <a:spLocks noGrp="1" noChangeArrowheads="1"/>
          </p:cNvSpPr>
          <p:nvPr>
            <p:ph type="sldNum" sz="quarter" idx="12"/>
          </p:nvPr>
        </p:nvSpPr>
        <p:spPr>
          <a:ln/>
        </p:spPr>
        <p:txBody>
          <a:bodyPr/>
          <a:lstStyle>
            <a:lvl1pPr>
              <a:defRPr/>
            </a:lvl1pPr>
          </a:lstStyle>
          <a:p>
            <a:fld id="{76BB7FD0-0EEF-4112-BF71-AD04D8116B8A}" type="slidenum">
              <a:rPr lang="en-US" altLang="en-US"/>
              <a:pPr/>
              <a:t>‹#›</a:t>
            </a:fld>
            <a:endParaRPr lang="en-US" altLang="en-US"/>
          </a:p>
        </p:txBody>
      </p:sp>
    </p:spTree>
    <p:extLst>
      <p:ext uri="{BB962C8B-B14F-4D97-AF65-F5344CB8AC3E}">
        <p14:creationId xmlns:p14="http://schemas.microsoft.com/office/powerpoint/2010/main" val="158715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284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578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578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19875" y="2182813"/>
            <a:ext cx="57594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19875" y="3092450"/>
            <a:ext cx="57594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2D82ACB-D69B-C3E7-8F0C-7D93CCE5C98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55AC1B-A1D3-CFA2-B0C5-7A29C7D3C5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CB0133-829E-34D7-425A-8DC7973F8B48}"/>
              </a:ext>
            </a:extLst>
          </p:cNvPr>
          <p:cNvSpPr>
            <a:spLocks noGrp="1" noChangeArrowheads="1"/>
          </p:cNvSpPr>
          <p:nvPr>
            <p:ph type="sldNum" sz="quarter" idx="12"/>
          </p:nvPr>
        </p:nvSpPr>
        <p:spPr>
          <a:ln/>
        </p:spPr>
        <p:txBody>
          <a:bodyPr/>
          <a:lstStyle>
            <a:lvl1pPr>
              <a:defRPr/>
            </a:lvl1pPr>
          </a:lstStyle>
          <a:p>
            <a:fld id="{A868A246-AD2C-4EAC-82B4-80693127B755}" type="slidenum">
              <a:rPr lang="en-US" altLang="en-US"/>
              <a:pPr/>
              <a:t>‹#›</a:t>
            </a:fld>
            <a:endParaRPr lang="en-US" altLang="en-US"/>
          </a:p>
        </p:txBody>
      </p:sp>
    </p:spTree>
    <p:extLst>
      <p:ext uri="{BB962C8B-B14F-4D97-AF65-F5344CB8AC3E}">
        <p14:creationId xmlns:p14="http://schemas.microsoft.com/office/powerpoint/2010/main" val="28184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4A1A72-5B87-53A3-F02A-0DC5C46046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463CB0-C780-3F76-7B1F-DFB8146B5F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838820-39A7-DA03-4A25-D9C2CBC78B88}"/>
              </a:ext>
            </a:extLst>
          </p:cNvPr>
          <p:cNvSpPr>
            <a:spLocks noGrp="1" noChangeArrowheads="1"/>
          </p:cNvSpPr>
          <p:nvPr>
            <p:ph type="sldNum" sz="quarter" idx="12"/>
          </p:nvPr>
        </p:nvSpPr>
        <p:spPr>
          <a:ln/>
        </p:spPr>
        <p:txBody>
          <a:bodyPr/>
          <a:lstStyle>
            <a:lvl1pPr>
              <a:defRPr/>
            </a:lvl1pPr>
          </a:lstStyle>
          <a:p>
            <a:fld id="{209B1139-80A9-45DE-82E0-61585FC188E6}" type="slidenum">
              <a:rPr lang="en-US" altLang="en-US"/>
              <a:pPr/>
              <a:t>‹#›</a:t>
            </a:fld>
            <a:endParaRPr lang="en-US" altLang="en-US"/>
          </a:p>
        </p:txBody>
      </p:sp>
    </p:spTree>
    <p:extLst>
      <p:ext uri="{BB962C8B-B14F-4D97-AF65-F5344CB8AC3E}">
        <p14:creationId xmlns:p14="http://schemas.microsoft.com/office/powerpoint/2010/main" val="176815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FDC1C2-CDA1-D040-CDE8-6468FFBB161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748791A-29FD-30E8-1E65-B208DD5DC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C0A65F-5BB0-F15D-B67C-5450EE1BE7AD}"/>
              </a:ext>
            </a:extLst>
          </p:cNvPr>
          <p:cNvSpPr>
            <a:spLocks noGrp="1" noChangeArrowheads="1"/>
          </p:cNvSpPr>
          <p:nvPr>
            <p:ph type="sldNum" sz="quarter" idx="12"/>
          </p:nvPr>
        </p:nvSpPr>
        <p:spPr>
          <a:ln/>
        </p:spPr>
        <p:txBody>
          <a:bodyPr/>
          <a:lstStyle>
            <a:lvl1pPr>
              <a:defRPr/>
            </a:lvl1pPr>
          </a:lstStyle>
          <a:p>
            <a:fld id="{93493897-C1F1-493A-9323-FD4DAC650C2E}" type="slidenum">
              <a:rPr lang="en-US" altLang="en-US"/>
              <a:pPr/>
              <a:t>‹#›</a:t>
            </a:fld>
            <a:endParaRPr lang="en-US" altLang="en-US"/>
          </a:p>
        </p:txBody>
      </p:sp>
    </p:spTree>
    <p:extLst>
      <p:ext uri="{BB962C8B-B14F-4D97-AF65-F5344CB8AC3E}">
        <p14:creationId xmlns:p14="http://schemas.microsoft.com/office/powerpoint/2010/main" val="361208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87838"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94288" y="388938"/>
            <a:ext cx="7285037"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87838"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102F22-97A1-6DF1-BB6B-66AD0EE5B3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DC1E61-2942-7808-4E25-2843582780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2F06B2-B56D-CEAC-B20E-D53738C620FA}"/>
              </a:ext>
            </a:extLst>
          </p:cNvPr>
          <p:cNvSpPr>
            <a:spLocks noGrp="1" noChangeArrowheads="1"/>
          </p:cNvSpPr>
          <p:nvPr>
            <p:ph type="sldNum" sz="quarter" idx="12"/>
          </p:nvPr>
        </p:nvSpPr>
        <p:spPr>
          <a:ln/>
        </p:spPr>
        <p:txBody>
          <a:bodyPr/>
          <a:lstStyle>
            <a:lvl1pPr>
              <a:defRPr/>
            </a:lvl1pPr>
          </a:lstStyle>
          <a:p>
            <a:fld id="{1FF4FCE3-668E-42F2-843E-49A86BD1F2F7}" type="slidenum">
              <a:rPr lang="en-US" altLang="en-US"/>
              <a:pPr/>
              <a:t>‹#›</a:t>
            </a:fld>
            <a:endParaRPr lang="en-US" altLang="en-US"/>
          </a:p>
        </p:txBody>
      </p:sp>
    </p:spTree>
    <p:extLst>
      <p:ext uri="{BB962C8B-B14F-4D97-AF65-F5344CB8AC3E}">
        <p14:creationId xmlns:p14="http://schemas.microsoft.com/office/powerpoint/2010/main" val="340584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4288" y="6824663"/>
            <a:ext cx="7818437"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54288" y="871538"/>
            <a:ext cx="7818437" cy="58499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54288" y="7631113"/>
            <a:ext cx="7818437"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767863-C3AA-DBD7-9645-9C32736E1B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400377-F9A0-0505-891B-99C7190EE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6EC242-8F78-D759-69DB-72F31D61DF10}"/>
              </a:ext>
            </a:extLst>
          </p:cNvPr>
          <p:cNvSpPr>
            <a:spLocks noGrp="1" noChangeArrowheads="1"/>
          </p:cNvSpPr>
          <p:nvPr>
            <p:ph type="sldNum" sz="quarter" idx="12"/>
          </p:nvPr>
        </p:nvSpPr>
        <p:spPr>
          <a:ln/>
        </p:spPr>
        <p:txBody>
          <a:bodyPr/>
          <a:lstStyle>
            <a:lvl1pPr>
              <a:defRPr/>
            </a:lvl1pPr>
          </a:lstStyle>
          <a:p>
            <a:fld id="{5AC69B18-1811-4539-814A-227B710A536C}" type="slidenum">
              <a:rPr lang="en-US" altLang="en-US"/>
              <a:pPr/>
              <a:t>‹#›</a:t>
            </a:fld>
            <a:endParaRPr lang="en-US" altLang="en-US"/>
          </a:p>
        </p:txBody>
      </p:sp>
    </p:spTree>
    <p:extLst>
      <p:ext uri="{BB962C8B-B14F-4D97-AF65-F5344CB8AC3E}">
        <p14:creationId xmlns:p14="http://schemas.microsoft.com/office/powerpoint/2010/main" val="92621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A039D45-D5D2-5CF5-F158-6E64539F5EB6}"/>
              </a:ext>
            </a:extLst>
          </p:cNvPr>
          <p:cNvSpPr>
            <a:spLocks noGrp="1" noChangeArrowheads="1"/>
          </p:cNvSpPr>
          <p:nvPr>
            <p:ph type="title"/>
          </p:nvPr>
        </p:nvSpPr>
        <p:spPr bwMode="auto">
          <a:xfrm>
            <a:off x="650875" y="541338"/>
            <a:ext cx="11728450" cy="1951037"/>
          </a:xfrm>
          <a:prstGeom prst="rect">
            <a:avLst/>
          </a:prstGeom>
          <a:noFill/>
          <a:ln w="9525">
            <a:noFill/>
            <a:miter lim="800000"/>
            <a:headEnd/>
            <a:tailEnd/>
          </a:ln>
          <a:effectLst/>
        </p:spPr>
        <p:txBody>
          <a:bodyPr vert="horz" wrap="square" lIns="130174" tIns="65087" rIns="130174" bIns="65087" numCol="1" anchor="ctr" anchorCtr="0" compatLnSpc="1">
            <a:prstTxWarp prst="textNoShape">
              <a:avLst/>
            </a:prstTxWarp>
          </a:bodyPr>
          <a:lstStyle/>
          <a:p>
            <a:pPr lvl="0"/>
            <a:r>
              <a:rPr lang="en-US" dirty="0"/>
              <a:t>Click to edit Master title style</a:t>
            </a:r>
          </a:p>
        </p:txBody>
      </p:sp>
      <p:sp>
        <p:nvSpPr>
          <p:cNvPr id="23555" name="Rectangle 3">
            <a:extLst>
              <a:ext uri="{FF2B5EF4-FFF2-40B4-BE49-F238E27FC236}">
                <a16:creationId xmlns:a16="http://schemas.microsoft.com/office/drawing/2014/main" id="{5C984205-FEF2-9B1C-D8A8-0C669D6AD470}"/>
              </a:ext>
            </a:extLst>
          </p:cNvPr>
          <p:cNvSpPr>
            <a:spLocks noGrp="1" noChangeArrowheads="1"/>
          </p:cNvSpPr>
          <p:nvPr>
            <p:ph type="body" idx="1"/>
          </p:nvPr>
        </p:nvSpPr>
        <p:spPr bwMode="auto">
          <a:xfrm>
            <a:off x="650875" y="2816225"/>
            <a:ext cx="11728450" cy="5851525"/>
          </a:xfrm>
          <a:prstGeom prst="rect">
            <a:avLst/>
          </a:prstGeom>
          <a:noFill/>
          <a:ln w="9525">
            <a:noFill/>
            <a:miter lim="800000"/>
            <a:headEnd/>
            <a:tailEnd/>
          </a:ln>
          <a:effectLst/>
        </p:spPr>
        <p:txBody>
          <a:bodyPr vert="horz" wrap="square" lIns="130174" tIns="65087" rIns="130174" bIns="650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556" name="Rectangle 4">
            <a:extLst>
              <a:ext uri="{FF2B5EF4-FFF2-40B4-BE49-F238E27FC236}">
                <a16:creationId xmlns:a16="http://schemas.microsoft.com/office/drawing/2014/main" id="{FBE2E3D6-0CC5-DBD3-0955-332D36F01D95}"/>
              </a:ext>
            </a:extLst>
          </p:cNvPr>
          <p:cNvSpPr>
            <a:spLocks noGrp="1" noChangeArrowheads="1"/>
          </p:cNvSpPr>
          <p:nvPr>
            <p:ph type="dt" sz="half" idx="2"/>
          </p:nvPr>
        </p:nvSpPr>
        <p:spPr bwMode="auto">
          <a:xfrm>
            <a:off x="650875" y="8878888"/>
            <a:ext cx="3041650" cy="677862"/>
          </a:xfrm>
          <a:prstGeom prst="rect">
            <a:avLst/>
          </a:prstGeom>
          <a:noFill/>
          <a:ln w="9525">
            <a:noFill/>
            <a:miter lim="800000"/>
            <a:headEnd/>
            <a:tailEnd/>
          </a:ln>
          <a:effectLst/>
        </p:spPr>
        <p:txBody>
          <a:bodyPr vert="horz" wrap="square" lIns="130174" tIns="65087" rIns="130174" bIns="65087" numCol="1" anchor="b" anchorCtr="0" compatLnSpc="1">
            <a:prstTxWarp prst="textNoShape">
              <a:avLst/>
            </a:prstTxWarp>
          </a:bodyPr>
          <a:lstStyle>
            <a:lvl1pPr eaLnBrk="1" hangingPunct="1">
              <a:defRPr sz="2000">
                <a:effectLst>
                  <a:outerShdw blurRad="38100" dist="38100" dir="2700000" algn="tl">
                    <a:srgbClr val="000000"/>
                  </a:outerShdw>
                </a:effectLst>
                <a:latin typeface="Arial" charset="0"/>
              </a:defRPr>
            </a:lvl1pPr>
          </a:lstStyle>
          <a:p>
            <a:pPr>
              <a:defRPr/>
            </a:pPr>
            <a:endParaRPr lang="en-US"/>
          </a:p>
        </p:txBody>
      </p:sp>
      <p:sp>
        <p:nvSpPr>
          <p:cNvPr id="23557" name="Rectangle 5">
            <a:extLst>
              <a:ext uri="{FF2B5EF4-FFF2-40B4-BE49-F238E27FC236}">
                <a16:creationId xmlns:a16="http://schemas.microsoft.com/office/drawing/2014/main" id="{43AE3C1B-EA12-E3D9-CBDE-70BAB3BAC859}"/>
              </a:ext>
            </a:extLst>
          </p:cNvPr>
          <p:cNvSpPr>
            <a:spLocks noGrp="1" noChangeArrowheads="1"/>
          </p:cNvSpPr>
          <p:nvPr>
            <p:ph type="ftr" sz="quarter" idx="3"/>
          </p:nvPr>
        </p:nvSpPr>
        <p:spPr bwMode="auto">
          <a:xfrm>
            <a:off x="4451350" y="8878888"/>
            <a:ext cx="4127500" cy="677862"/>
          </a:xfrm>
          <a:prstGeom prst="rect">
            <a:avLst/>
          </a:prstGeom>
          <a:noFill/>
          <a:ln w="9525">
            <a:noFill/>
            <a:miter lim="800000"/>
            <a:headEnd/>
            <a:tailEnd/>
          </a:ln>
          <a:effectLst/>
        </p:spPr>
        <p:txBody>
          <a:bodyPr vert="horz" wrap="square" lIns="130174" tIns="65087" rIns="130174" bIns="65087" numCol="1" anchor="b" anchorCtr="0" compatLnSpc="1">
            <a:prstTxWarp prst="textNoShape">
              <a:avLst/>
            </a:prstTxWarp>
          </a:bodyPr>
          <a:lstStyle>
            <a:lvl1pPr algn="ctr" eaLnBrk="1" hangingPunct="1">
              <a:defRPr sz="2000">
                <a:effectLst>
                  <a:outerShdw blurRad="38100" dist="38100" dir="2700000" algn="tl">
                    <a:srgbClr val="000000"/>
                  </a:outerShdw>
                </a:effectLst>
                <a:latin typeface="Arial" charset="0"/>
              </a:defRPr>
            </a:lvl1pPr>
          </a:lstStyle>
          <a:p>
            <a:pPr>
              <a:defRPr/>
            </a:pPr>
            <a:endParaRPr lang="en-US"/>
          </a:p>
        </p:txBody>
      </p:sp>
      <p:sp>
        <p:nvSpPr>
          <p:cNvPr id="23558" name="Rectangle 6">
            <a:extLst>
              <a:ext uri="{FF2B5EF4-FFF2-40B4-BE49-F238E27FC236}">
                <a16:creationId xmlns:a16="http://schemas.microsoft.com/office/drawing/2014/main" id="{6B80621B-5D7F-1F79-6BD4-D7759490BE7C}"/>
              </a:ext>
            </a:extLst>
          </p:cNvPr>
          <p:cNvSpPr>
            <a:spLocks noGrp="1" noChangeArrowheads="1"/>
          </p:cNvSpPr>
          <p:nvPr>
            <p:ph type="sldNum" sz="quarter" idx="4"/>
          </p:nvPr>
        </p:nvSpPr>
        <p:spPr bwMode="auto">
          <a:xfrm>
            <a:off x="9337675" y="8878888"/>
            <a:ext cx="3041650" cy="677862"/>
          </a:xfrm>
          <a:prstGeom prst="rect">
            <a:avLst/>
          </a:prstGeom>
          <a:noFill/>
          <a:ln w="9525">
            <a:noFill/>
            <a:miter lim="800000"/>
            <a:headEnd/>
            <a:tailEnd/>
          </a:ln>
          <a:effectLst/>
        </p:spPr>
        <p:txBody>
          <a:bodyPr vert="horz" wrap="square" lIns="130174" tIns="65087" rIns="130174" bIns="65087" numCol="1" anchor="b" anchorCtr="0" compatLnSpc="1">
            <a:prstTxWarp prst="textNoShape">
              <a:avLst/>
            </a:prstTxWarp>
          </a:bodyPr>
          <a:lstStyle>
            <a:lvl1pPr algn="r">
              <a:defRPr sz="2000">
                <a:effectLst>
                  <a:outerShdw blurRad="38100" dist="38100" dir="2700000" algn="tl">
                    <a:srgbClr val="000000"/>
                  </a:outerShdw>
                </a:effectLst>
                <a:latin typeface="Arial" panose="020B0604020202020204" pitchFamily="34" charset="0"/>
              </a:defRPr>
            </a:lvl1pPr>
          </a:lstStyle>
          <a:p>
            <a:fld id="{46FCF499-278B-4C6C-BD2F-E970637BC7B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defTabSz="1301750" rtl="0" eaLnBrk="0" fontAlgn="base" hangingPunct="0">
        <a:spcBef>
          <a:spcPct val="0"/>
        </a:spcBef>
        <a:spcAft>
          <a:spcPct val="0"/>
        </a:spcAft>
        <a:defRPr sz="6300">
          <a:solidFill>
            <a:srgbClr val="C5FFFF"/>
          </a:solidFill>
          <a:effectLst>
            <a:outerShdw blurRad="38100" dist="38100" dir="2700000" algn="tl">
              <a:srgbClr val="000000"/>
            </a:outerShdw>
          </a:effectLst>
          <a:latin typeface="+mj-lt"/>
          <a:ea typeface="+mj-ea"/>
          <a:cs typeface="+mj-cs"/>
        </a:defRPr>
      </a:lvl1pPr>
      <a:lvl2pPr algn="ctr" defTabSz="1301750" rtl="0" eaLnBrk="0" fontAlgn="base" hangingPunct="0">
        <a:spcBef>
          <a:spcPct val="0"/>
        </a:spcBef>
        <a:spcAft>
          <a:spcPct val="0"/>
        </a:spcAft>
        <a:defRPr sz="6300">
          <a:solidFill>
            <a:srgbClr val="C5FFFF"/>
          </a:solidFill>
          <a:effectLst>
            <a:outerShdw blurRad="38100" dist="38100" dir="2700000" algn="tl">
              <a:srgbClr val="000000"/>
            </a:outerShdw>
          </a:effectLst>
          <a:latin typeface="Tahoma" charset="0"/>
        </a:defRPr>
      </a:lvl2pPr>
      <a:lvl3pPr algn="ctr" defTabSz="1301750" rtl="0" eaLnBrk="0" fontAlgn="base" hangingPunct="0">
        <a:spcBef>
          <a:spcPct val="0"/>
        </a:spcBef>
        <a:spcAft>
          <a:spcPct val="0"/>
        </a:spcAft>
        <a:defRPr sz="6300">
          <a:solidFill>
            <a:srgbClr val="C5FFFF"/>
          </a:solidFill>
          <a:effectLst>
            <a:outerShdw blurRad="38100" dist="38100" dir="2700000" algn="tl">
              <a:srgbClr val="000000"/>
            </a:outerShdw>
          </a:effectLst>
          <a:latin typeface="Tahoma" charset="0"/>
        </a:defRPr>
      </a:lvl3pPr>
      <a:lvl4pPr algn="ctr" defTabSz="1301750" rtl="0" eaLnBrk="0" fontAlgn="base" hangingPunct="0">
        <a:spcBef>
          <a:spcPct val="0"/>
        </a:spcBef>
        <a:spcAft>
          <a:spcPct val="0"/>
        </a:spcAft>
        <a:defRPr sz="6300">
          <a:solidFill>
            <a:srgbClr val="C5FFFF"/>
          </a:solidFill>
          <a:effectLst>
            <a:outerShdw blurRad="38100" dist="38100" dir="2700000" algn="tl">
              <a:srgbClr val="000000"/>
            </a:outerShdw>
          </a:effectLst>
          <a:latin typeface="Tahoma" charset="0"/>
        </a:defRPr>
      </a:lvl4pPr>
      <a:lvl5pPr algn="ctr" defTabSz="1301750" rtl="0" eaLnBrk="0" fontAlgn="base" hangingPunct="0">
        <a:spcBef>
          <a:spcPct val="0"/>
        </a:spcBef>
        <a:spcAft>
          <a:spcPct val="0"/>
        </a:spcAft>
        <a:defRPr sz="6300">
          <a:solidFill>
            <a:srgbClr val="C5FFFF"/>
          </a:solidFill>
          <a:effectLst>
            <a:outerShdw blurRad="38100" dist="38100" dir="2700000" algn="tl">
              <a:srgbClr val="000000"/>
            </a:outerShdw>
          </a:effectLst>
          <a:latin typeface="Tahoma" charset="0"/>
        </a:defRPr>
      </a:lvl5pPr>
      <a:lvl6pPr marL="457200" algn="ctr" defTabSz="1301750" rtl="0" fontAlgn="base">
        <a:spcBef>
          <a:spcPct val="0"/>
        </a:spcBef>
        <a:spcAft>
          <a:spcPct val="0"/>
        </a:spcAft>
        <a:defRPr sz="6300">
          <a:solidFill>
            <a:schemeClr val="tx2"/>
          </a:solidFill>
          <a:effectLst>
            <a:outerShdw blurRad="38100" dist="38100" dir="2700000" algn="tl">
              <a:srgbClr val="000000"/>
            </a:outerShdw>
          </a:effectLst>
          <a:latin typeface="Tahoma" charset="0"/>
        </a:defRPr>
      </a:lvl6pPr>
      <a:lvl7pPr marL="914400" algn="ctr" defTabSz="1301750" rtl="0" fontAlgn="base">
        <a:spcBef>
          <a:spcPct val="0"/>
        </a:spcBef>
        <a:spcAft>
          <a:spcPct val="0"/>
        </a:spcAft>
        <a:defRPr sz="6300">
          <a:solidFill>
            <a:schemeClr val="tx2"/>
          </a:solidFill>
          <a:effectLst>
            <a:outerShdw blurRad="38100" dist="38100" dir="2700000" algn="tl">
              <a:srgbClr val="000000"/>
            </a:outerShdw>
          </a:effectLst>
          <a:latin typeface="Tahoma" charset="0"/>
        </a:defRPr>
      </a:lvl7pPr>
      <a:lvl8pPr marL="1371600" algn="ctr" defTabSz="1301750" rtl="0" fontAlgn="base">
        <a:spcBef>
          <a:spcPct val="0"/>
        </a:spcBef>
        <a:spcAft>
          <a:spcPct val="0"/>
        </a:spcAft>
        <a:defRPr sz="6300">
          <a:solidFill>
            <a:schemeClr val="tx2"/>
          </a:solidFill>
          <a:effectLst>
            <a:outerShdw blurRad="38100" dist="38100" dir="2700000" algn="tl">
              <a:srgbClr val="000000"/>
            </a:outerShdw>
          </a:effectLst>
          <a:latin typeface="Tahoma" charset="0"/>
        </a:defRPr>
      </a:lvl8pPr>
      <a:lvl9pPr marL="1828800" algn="ctr" defTabSz="1301750" rtl="0" fontAlgn="base">
        <a:spcBef>
          <a:spcPct val="0"/>
        </a:spcBef>
        <a:spcAft>
          <a:spcPct val="0"/>
        </a:spcAft>
        <a:defRPr sz="6300">
          <a:solidFill>
            <a:schemeClr val="tx2"/>
          </a:solidFill>
          <a:effectLst>
            <a:outerShdw blurRad="38100" dist="38100" dir="2700000" algn="tl">
              <a:srgbClr val="000000"/>
            </a:outerShdw>
          </a:effectLst>
          <a:latin typeface="Tahoma" charset="0"/>
        </a:defRPr>
      </a:lvl9pPr>
    </p:titleStyle>
    <p:bodyStyle>
      <a:lvl1pPr marL="487363" indent="-487363" algn="l" defTabSz="1301750" rtl="0" eaLnBrk="0" fontAlgn="base" hangingPunct="0">
        <a:spcBef>
          <a:spcPct val="20000"/>
        </a:spcBef>
        <a:spcAft>
          <a:spcPct val="0"/>
        </a:spcAft>
        <a:buClr>
          <a:srgbClr val="FF0000"/>
        </a:buClr>
        <a:buSzPct val="65000"/>
        <a:buFont typeface="Wingdings" panose="05000000000000000000" pitchFamily="2" charset="2"/>
        <a:buChar char="n"/>
        <a:defRPr sz="4600">
          <a:solidFill>
            <a:schemeClr val="tx1"/>
          </a:solidFill>
          <a:effectLst>
            <a:outerShdw blurRad="38100" dist="38100" dir="2700000" algn="tl">
              <a:srgbClr val="000000"/>
            </a:outerShdw>
          </a:effectLst>
          <a:latin typeface="Times New Roman" pitchFamily="18" charset="0"/>
          <a:ea typeface="+mn-ea"/>
          <a:cs typeface="Times New Roman" pitchFamily="18" charset="0"/>
        </a:defRPr>
      </a:lvl1pPr>
      <a:lvl2pPr marL="1057275" indent="-406400" algn="l" defTabSz="1301750" rtl="0" eaLnBrk="0" fontAlgn="base" hangingPunct="0">
        <a:spcBef>
          <a:spcPct val="20000"/>
        </a:spcBef>
        <a:spcAft>
          <a:spcPct val="0"/>
        </a:spcAft>
        <a:buClr>
          <a:schemeClr val="folHlink"/>
        </a:buClr>
        <a:buSzPct val="65000"/>
        <a:buFont typeface="Wingdings" panose="05000000000000000000" pitchFamily="2" charset="2"/>
        <a:buChar char="Ø"/>
        <a:defRPr sz="4000">
          <a:solidFill>
            <a:schemeClr val="tx1"/>
          </a:solidFill>
          <a:effectLst>
            <a:outerShdw blurRad="38100" dist="38100" dir="2700000" algn="tl">
              <a:srgbClr val="000000"/>
            </a:outerShdw>
          </a:effectLst>
          <a:latin typeface="Times New Roman" pitchFamily="18" charset="0"/>
          <a:cs typeface="Times New Roman" pitchFamily="18" charset="0"/>
        </a:defRPr>
      </a:lvl2pPr>
      <a:lvl3pPr marL="1627188" indent="-325438" algn="l" defTabSz="1301750" rtl="0" eaLnBrk="0" fontAlgn="base" hangingPunct="0">
        <a:spcBef>
          <a:spcPct val="20000"/>
        </a:spcBef>
        <a:spcAft>
          <a:spcPct val="0"/>
        </a:spcAft>
        <a:buClr>
          <a:schemeClr val="hlink"/>
        </a:buClr>
        <a:buSzPct val="65000"/>
        <a:buFont typeface="Wingdings" panose="05000000000000000000" pitchFamily="2" charset="2"/>
        <a:buChar char="n"/>
        <a:defRPr sz="3400">
          <a:solidFill>
            <a:schemeClr val="tx1"/>
          </a:solidFill>
          <a:effectLst>
            <a:outerShdw blurRad="38100" dist="38100" dir="2700000" algn="tl">
              <a:srgbClr val="000000"/>
            </a:outerShdw>
          </a:effectLst>
          <a:latin typeface="Times New Roman" pitchFamily="18" charset="0"/>
          <a:cs typeface="Times New Roman" pitchFamily="18" charset="0"/>
        </a:defRPr>
      </a:lvl3pPr>
      <a:lvl4pPr marL="2278063" indent="-325438" algn="l" defTabSz="1301750" rtl="0" eaLnBrk="0" fontAlgn="base" hangingPunct="0">
        <a:spcBef>
          <a:spcPct val="20000"/>
        </a:spcBef>
        <a:spcAft>
          <a:spcPct val="0"/>
        </a:spcAft>
        <a:buClr>
          <a:srgbClr val="FF0000"/>
        </a:buClr>
        <a:buSzPct val="80000"/>
        <a:buFont typeface="Wingdings" panose="05000000000000000000" pitchFamily="2" charset="2"/>
        <a:buChar char="v"/>
        <a:defRPr sz="2800">
          <a:solidFill>
            <a:schemeClr val="tx1"/>
          </a:solidFill>
          <a:effectLst>
            <a:outerShdw blurRad="38100" dist="38100" dir="2700000" algn="tl">
              <a:srgbClr val="000000"/>
            </a:outerShdw>
          </a:effectLst>
          <a:latin typeface="Times New Roman" pitchFamily="18" charset="0"/>
          <a:cs typeface="Times New Roman" pitchFamily="18" charset="0"/>
        </a:defRPr>
      </a:lvl4pPr>
      <a:lvl5pPr marL="2928938" indent="-325438" algn="l" defTabSz="1301750" rtl="0" eaLnBrk="0" fontAlgn="base" hangingPunct="0">
        <a:spcBef>
          <a:spcPct val="20000"/>
        </a:spcBef>
        <a:spcAft>
          <a:spcPct val="0"/>
        </a:spcAft>
        <a:buClr>
          <a:srgbClr val="FFC000"/>
        </a:buClr>
        <a:buSzPct val="100000"/>
        <a:buFont typeface="Courier New" panose="02070309020205020404" pitchFamily="49" charset="0"/>
        <a:buChar char="o"/>
        <a:defRPr sz="2800">
          <a:solidFill>
            <a:schemeClr val="tx1"/>
          </a:solidFill>
          <a:effectLst>
            <a:outerShdw blurRad="38100" dist="38100" dir="2700000" algn="tl">
              <a:srgbClr val="000000"/>
            </a:outerShdw>
          </a:effectLst>
          <a:latin typeface="Times New Roman" pitchFamily="18" charset="0"/>
          <a:cs typeface="Times New Roman" pitchFamily="18" charset="0"/>
        </a:defRPr>
      </a:lvl5pPr>
      <a:lvl6pPr marL="33861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6pPr>
      <a:lvl7pPr marL="38433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7pPr>
      <a:lvl8pPr marL="43005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8pPr>
      <a:lvl9pPr marL="47577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staq.qld.edu.au/"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aaq.org.au/"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eclipse@aaq.org.au" TargetMode="External"/><Relationship Id="rId3" Type="http://schemas.openxmlformats.org/officeDocument/2006/relationships/image" Target="../media/image3.png"/><Relationship Id="rId7" Type="http://schemas.openxmlformats.org/officeDocument/2006/relationships/hyperlink" Target="http://www.staq.qld.edu.au/"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aaq.org.au/"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www.fairtrading.qld.gov.au/safe-viewing-of-astronomical-event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0FA72F-0AD5-FA22-6C04-4301E6DA4692}"/>
              </a:ext>
            </a:extLst>
          </p:cNvPr>
          <p:cNvSpPr>
            <a:spLocks noGrp="1"/>
          </p:cNvSpPr>
          <p:nvPr>
            <p:ph type="subTitle" sz="quarter" idx="1"/>
          </p:nvPr>
        </p:nvSpPr>
        <p:spPr>
          <a:xfrm>
            <a:off x="1042988" y="5524500"/>
            <a:ext cx="10801350" cy="2492375"/>
          </a:xfrm>
        </p:spPr>
        <p:txBody>
          <a:bodyPr/>
          <a:lstStyle/>
          <a:p>
            <a:pPr>
              <a:defRPr/>
            </a:pPr>
            <a:r>
              <a:rPr lang="en-US" sz="9600" dirty="0"/>
              <a:t>How Eclipses Occur</a:t>
            </a:r>
          </a:p>
        </p:txBody>
      </p:sp>
      <p:pic>
        <p:nvPicPr>
          <p:cNvPr id="3075" name="Picture 3" descr="TSE sequence.jpg">
            <a:extLst>
              <a:ext uri="{FF2B5EF4-FFF2-40B4-BE49-F238E27FC236}">
                <a16:creationId xmlns:a16="http://schemas.microsoft.com/office/drawing/2014/main" id="{008CF6AF-8A98-92BD-3DB5-E1A03E9C8E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30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D113366-879B-DA46-B30E-5F668AC6A072}"/>
              </a:ext>
            </a:extLst>
          </p:cNvPr>
          <p:cNvSpPr txBox="1">
            <a:spLocks/>
          </p:cNvSpPr>
          <p:nvPr/>
        </p:nvSpPr>
        <p:spPr bwMode="auto">
          <a:xfrm>
            <a:off x="977900" y="1914525"/>
            <a:ext cx="11074400" cy="2600325"/>
          </a:xfrm>
          <a:prstGeom prst="rect">
            <a:avLst/>
          </a:prstGeom>
          <a:noFill/>
          <a:ln w="9525">
            <a:noFill/>
            <a:miter lim="800000"/>
            <a:headEnd/>
            <a:tailEnd/>
          </a:ln>
          <a:effectLst/>
        </p:spPr>
        <p:txBody>
          <a:bodyPr lIns="130174" tIns="65087" rIns="130174" bIns="65087" anchor="ctr"/>
          <a:lstStyle/>
          <a:p>
            <a:pPr algn="ctr" defTabSz="1301750" eaLnBrk="0" hangingPunct="0">
              <a:defRPr/>
            </a:pPr>
            <a:r>
              <a:rPr lang="en-US" sz="10000" kern="0">
                <a:solidFill>
                  <a:srgbClr val="C5FFFF"/>
                </a:solidFill>
                <a:effectLst>
                  <a:outerShdw blurRad="38100" dist="38100" dir="2700000" algn="tl">
                    <a:srgbClr val="000000"/>
                  </a:outerShdw>
                </a:effectLst>
                <a:latin typeface="+mj-lt"/>
                <a:ea typeface="+mj-ea"/>
                <a:cs typeface="+mj-cs"/>
              </a:rPr>
              <a:t>Total Solar Eclipse</a:t>
            </a:r>
            <a:br>
              <a:rPr lang="en-US" sz="10000" kern="0">
                <a:solidFill>
                  <a:srgbClr val="C5FFFF"/>
                </a:solidFill>
                <a:effectLst>
                  <a:outerShdw blurRad="38100" dist="38100" dir="2700000" algn="tl">
                    <a:srgbClr val="000000"/>
                  </a:outerShdw>
                </a:effectLst>
                <a:latin typeface="+mj-lt"/>
                <a:ea typeface="+mj-ea"/>
                <a:cs typeface="+mj-cs"/>
              </a:rPr>
            </a:br>
            <a:r>
              <a:rPr lang="en-US" sz="6000" kern="0">
                <a:solidFill>
                  <a:srgbClr val="C5FFFF"/>
                </a:solidFill>
                <a:effectLst>
                  <a:outerShdw blurRad="38100" dist="38100" dir="2700000" algn="tl">
                    <a:srgbClr val="000000"/>
                  </a:outerShdw>
                </a:effectLst>
                <a:latin typeface="+mj-lt"/>
                <a:ea typeface="+mj-ea"/>
                <a:cs typeface="+mj-cs"/>
              </a:rPr>
              <a:t>14 November 2012</a:t>
            </a:r>
            <a:endParaRPr lang="en-US" sz="6000" kern="0" dirty="0">
              <a:solidFill>
                <a:srgbClr val="C5FFFF"/>
              </a:solidFill>
              <a:effectLst>
                <a:outerShdw blurRad="38100" dist="38100" dir="2700000" algn="tl">
                  <a:srgbClr val="000000"/>
                </a:outerShdw>
              </a:effectLst>
              <a:latin typeface="+mj-lt"/>
              <a:ea typeface="+mj-ea"/>
              <a:cs typeface="+mj-cs"/>
            </a:endParaRPr>
          </a:p>
        </p:txBody>
      </p:sp>
      <p:pic>
        <p:nvPicPr>
          <p:cNvPr id="3077" name="Picture 11" descr="TSE mech PP T.gif">
            <a:extLst>
              <a:ext uri="{FF2B5EF4-FFF2-40B4-BE49-F238E27FC236}">
                <a16:creationId xmlns:a16="http://schemas.microsoft.com/office/drawing/2014/main" id="{3AF462D9-DCD5-186D-FCB7-8870E03B4F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7425"/>
            <a:ext cx="3648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Hybrid Eclipse mech PP T.gif">
            <a:extLst>
              <a:ext uri="{FF2B5EF4-FFF2-40B4-BE49-F238E27FC236}">
                <a16:creationId xmlns:a16="http://schemas.microsoft.com/office/drawing/2014/main" id="{CD70B3B5-676B-7428-EABC-EE00A73C1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8607425"/>
            <a:ext cx="368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Orbits Earth &amp; Moon V02 T.gif">
            <a:extLst>
              <a:ext uri="{FF2B5EF4-FFF2-40B4-BE49-F238E27FC236}">
                <a16:creationId xmlns:a16="http://schemas.microsoft.com/office/drawing/2014/main" id="{E7B16CEB-90D7-697F-05F1-EBCB410EE7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8607425"/>
            <a:ext cx="2914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8">
            <a:extLst>
              <a:ext uri="{FF2B5EF4-FFF2-40B4-BE49-F238E27FC236}">
                <a16:creationId xmlns:a16="http://schemas.microsoft.com/office/drawing/2014/main" id="{88289705-ACAF-23A6-8884-582CCB0E478F}"/>
              </a:ext>
            </a:extLst>
          </p:cNvPr>
          <p:cNvSpPr txBox="1">
            <a:spLocks noChangeArrowheads="1"/>
          </p:cNvSpPr>
          <p:nvPr/>
        </p:nvSpPr>
        <p:spPr bwMode="auto">
          <a:xfrm>
            <a:off x="322263" y="0"/>
            <a:ext cx="12241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algn="ctr" eaLnBrk="1" hangingPunct="1"/>
            <a:r>
              <a:rPr lang="en-US" altLang="en-US" sz="2000"/>
              <a:t>Astronomical Association of Queensland </a:t>
            </a:r>
            <a:r>
              <a:rPr lang="en-US" altLang="en-US" sz="2000">
                <a:hlinkClick r:id="rId6"/>
              </a:rPr>
              <a:t>www.aaq.org.au</a:t>
            </a:r>
            <a:r>
              <a:rPr lang="en-US" altLang="en-US" sz="2000"/>
              <a:t>       Science Teachers Association of Queensland </a:t>
            </a:r>
            <a:r>
              <a:rPr lang="en-US" altLang="en-US" sz="2000">
                <a:hlinkClick r:id="rId7"/>
              </a:rPr>
              <a:t>www.staq.qld.edu.au</a:t>
            </a:r>
            <a:r>
              <a:rPr lang="en-US" altLang="en-US" sz="20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TSE sequence P1">
            <a:extLst>
              <a:ext uri="{FF2B5EF4-FFF2-40B4-BE49-F238E27FC236}">
                <a16:creationId xmlns:a16="http://schemas.microsoft.com/office/drawing/2014/main" id="{0CFA9A4F-4AF7-B05F-3AA8-9E220B21A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3030200" cy="977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60" name="Rectangle 12">
            <a:extLst>
              <a:ext uri="{FF2B5EF4-FFF2-40B4-BE49-F238E27FC236}">
                <a16:creationId xmlns:a16="http://schemas.microsoft.com/office/drawing/2014/main" id="{B0202973-FEF9-9A5D-BAA0-91D05CB3445F}"/>
              </a:ext>
            </a:extLst>
          </p:cNvPr>
          <p:cNvSpPr>
            <a:spLocks noGrp="1" noChangeArrowheads="1"/>
          </p:cNvSpPr>
          <p:nvPr>
            <p:ph type="title"/>
          </p:nvPr>
        </p:nvSpPr>
        <p:spPr>
          <a:xfrm>
            <a:off x="650875" y="195263"/>
            <a:ext cx="11728450" cy="1309687"/>
          </a:xfrm>
        </p:spPr>
        <p:txBody>
          <a:bodyPr/>
          <a:lstStyle/>
          <a:p>
            <a:pPr eaLnBrk="1" hangingPunct="1">
              <a:defRPr/>
            </a:pPr>
            <a:r>
              <a:rPr lang="en-US" sz="5700" dirty="0"/>
              <a:t>Sequence of a Total Solar Eclipse</a:t>
            </a:r>
          </a:p>
        </p:txBody>
      </p:sp>
      <p:pic>
        <p:nvPicPr>
          <p:cNvPr id="155663" name="Picture 15" descr="TSE sequence P2">
            <a:extLst>
              <a:ext uri="{FF2B5EF4-FFF2-40B4-BE49-F238E27FC236}">
                <a16:creationId xmlns:a16="http://schemas.microsoft.com/office/drawing/2014/main" id="{7575ECC4-F6C6-5AF7-02B0-1D970DECD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562100"/>
            <a:ext cx="1473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4" name="Picture 16" descr="TSE sequence P3">
            <a:extLst>
              <a:ext uri="{FF2B5EF4-FFF2-40B4-BE49-F238E27FC236}">
                <a16:creationId xmlns:a16="http://schemas.microsoft.com/office/drawing/2014/main" id="{12E45F3C-FC0E-D8D5-D984-21F8A3879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1562100"/>
            <a:ext cx="1625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5" name="Picture 17" descr="TSE sequence P4">
            <a:extLst>
              <a:ext uri="{FF2B5EF4-FFF2-40B4-BE49-F238E27FC236}">
                <a16:creationId xmlns:a16="http://schemas.microsoft.com/office/drawing/2014/main" id="{9545449A-3541-63EB-F634-7D3B74959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425" y="1500188"/>
            <a:ext cx="1701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6" name="Picture 18" descr="TSE sequence P5">
            <a:extLst>
              <a:ext uri="{FF2B5EF4-FFF2-40B4-BE49-F238E27FC236}">
                <a16:creationId xmlns:a16="http://schemas.microsoft.com/office/drawing/2014/main" id="{59EF9CDF-8EAE-43E9-6A60-3CEBB8630A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7350" y="1419225"/>
            <a:ext cx="16256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7" name="Picture 19" descr="TSE sequence Total">
            <a:extLst>
              <a:ext uri="{FF2B5EF4-FFF2-40B4-BE49-F238E27FC236}">
                <a16:creationId xmlns:a16="http://schemas.microsoft.com/office/drawing/2014/main" id="{A68029BD-738A-A2FE-29D6-87E99918E7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3435350"/>
            <a:ext cx="46196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8" name="Picture 20" descr="TSE sequence P6">
            <a:extLst>
              <a:ext uri="{FF2B5EF4-FFF2-40B4-BE49-F238E27FC236}">
                <a16:creationId xmlns:a16="http://schemas.microsoft.com/office/drawing/2014/main" id="{C58636FE-55AF-E774-3460-FA739B2A2A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7180263"/>
            <a:ext cx="18034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9" name="Picture 21" descr="TSE sequence P7">
            <a:extLst>
              <a:ext uri="{FF2B5EF4-FFF2-40B4-BE49-F238E27FC236}">
                <a16:creationId xmlns:a16="http://schemas.microsoft.com/office/drawing/2014/main" id="{B5ED44B7-E7C2-8A94-CB4E-F6932CB8E6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8175" y="7323138"/>
            <a:ext cx="1752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70" name="Picture 22" descr="TSE sequence P8">
            <a:extLst>
              <a:ext uri="{FF2B5EF4-FFF2-40B4-BE49-F238E27FC236}">
                <a16:creationId xmlns:a16="http://schemas.microsoft.com/office/drawing/2014/main" id="{1AA3DAD4-0798-2C9C-9D5B-53AAE19164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7038" y="7323138"/>
            <a:ext cx="18415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71" name="Picture 23" descr="TSE sequence P9">
            <a:extLst>
              <a:ext uri="{FF2B5EF4-FFF2-40B4-BE49-F238E27FC236}">
                <a16:creationId xmlns:a16="http://schemas.microsoft.com/office/drawing/2014/main" id="{14D837B4-39DF-4EEE-8287-0035B560FA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9063" y="7323138"/>
            <a:ext cx="2006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72" name="Picture 24" descr="TSE sequence P10">
            <a:extLst>
              <a:ext uri="{FF2B5EF4-FFF2-40B4-BE49-F238E27FC236}">
                <a16:creationId xmlns:a16="http://schemas.microsoft.com/office/drawing/2014/main" id="{1E2D5DBE-1F3E-2742-1CC1-7994418550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86988" y="7323138"/>
            <a:ext cx="1790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73" name="Text Box 25">
            <a:extLst>
              <a:ext uri="{FF2B5EF4-FFF2-40B4-BE49-F238E27FC236}">
                <a16:creationId xmlns:a16="http://schemas.microsoft.com/office/drawing/2014/main" id="{DF40652E-CF14-93A0-F41C-714C9684B0A2}"/>
              </a:ext>
            </a:extLst>
          </p:cNvPr>
          <p:cNvSpPr txBox="1">
            <a:spLocks noChangeArrowheads="1"/>
          </p:cNvSpPr>
          <p:nvPr/>
        </p:nvSpPr>
        <p:spPr bwMode="auto">
          <a:xfrm>
            <a:off x="754063" y="3081338"/>
            <a:ext cx="11737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1750" eaLnBrk="0" hangingPunct="0">
              <a:defRPr sz="4600">
                <a:solidFill>
                  <a:schemeClr val="tx1"/>
                </a:solidFill>
                <a:latin typeface="Arial Narrow" panose="020B0606020202030204" pitchFamily="34" charset="0"/>
              </a:defRPr>
            </a:lvl1pPr>
            <a:lvl2pPr marL="742950" indent="-285750" defTabSz="1301750" eaLnBrk="0" hangingPunct="0">
              <a:defRPr sz="4600">
                <a:solidFill>
                  <a:schemeClr val="tx1"/>
                </a:solidFill>
                <a:latin typeface="Arial Narrow" panose="020B0606020202030204" pitchFamily="34" charset="0"/>
              </a:defRPr>
            </a:lvl2pPr>
            <a:lvl3pPr marL="1143000" indent="-228600" defTabSz="1301750" eaLnBrk="0" hangingPunct="0">
              <a:defRPr sz="4600">
                <a:solidFill>
                  <a:schemeClr val="tx1"/>
                </a:solidFill>
                <a:latin typeface="Arial Narrow" panose="020B0606020202030204" pitchFamily="34" charset="0"/>
              </a:defRPr>
            </a:lvl3pPr>
            <a:lvl4pPr marL="1600200" indent="-228600" defTabSz="1301750" eaLnBrk="0" hangingPunct="0">
              <a:defRPr sz="4600">
                <a:solidFill>
                  <a:schemeClr val="tx1"/>
                </a:solidFill>
                <a:latin typeface="Arial Narrow" panose="020B0606020202030204" pitchFamily="34" charset="0"/>
              </a:defRPr>
            </a:lvl4pPr>
            <a:lvl5pPr marL="2057400" indent="-228600" defTabSz="1301750" eaLnBrk="0" hangingPunct="0">
              <a:defRPr sz="4600">
                <a:solidFill>
                  <a:schemeClr val="tx1"/>
                </a:solidFill>
                <a:latin typeface="Arial Narrow" panose="020B0606020202030204" pitchFamily="34" charset="0"/>
              </a:defRPr>
            </a:lvl5pPr>
            <a:lvl6pPr marL="2514600" indent="-228600" defTabSz="130175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defTabSz="130175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defTabSz="130175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defTabSz="1301750" eaLnBrk="0" fontAlgn="base" hangingPunct="0">
              <a:spcBef>
                <a:spcPct val="0"/>
              </a:spcBef>
              <a:spcAft>
                <a:spcPct val="0"/>
              </a:spcAft>
              <a:defRPr sz="4600">
                <a:solidFill>
                  <a:schemeClr val="tx1"/>
                </a:solidFill>
                <a:latin typeface="Arial Narrow" panose="020B0606020202030204" pitchFamily="34" charset="0"/>
              </a:defRPr>
            </a:lvl9pPr>
          </a:lstStyle>
          <a:p>
            <a:pPr>
              <a:spcBef>
                <a:spcPct val="50000"/>
              </a:spcBef>
            </a:pPr>
            <a:r>
              <a:rPr lang="en-US" altLang="en-US" sz="3200"/>
              <a:t>The Moon takes about an hour to cover the Sun in the initial partial phase.</a:t>
            </a:r>
          </a:p>
        </p:txBody>
      </p:sp>
      <p:sp>
        <p:nvSpPr>
          <p:cNvPr id="155674" name="Text Box 26">
            <a:extLst>
              <a:ext uri="{FF2B5EF4-FFF2-40B4-BE49-F238E27FC236}">
                <a16:creationId xmlns:a16="http://schemas.microsoft.com/office/drawing/2014/main" id="{150EA626-DE18-22C7-4435-EEFD0261E945}"/>
              </a:ext>
            </a:extLst>
          </p:cNvPr>
          <p:cNvSpPr txBox="1">
            <a:spLocks noChangeArrowheads="1"/>
          </p:cNvSpPr>
          <p:nvPr/>
        </p:nvSpPr>
        <p:spPr bwMode="auto">
          <a:xfrm>
            <a:off x="682625" y="4370388"/>
            <a:ext cx="31686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1750" eaLnBrk="0" hangingPunct="0">
              <a:defRPr sz="4600">
                <a:solidFill>
                  <a:schemeClr val="tx1"/>
                </a:solidFill>
                <a:latin typeface="Arial Narrow" panose="020B0606020202030204" pitchFamily="34" charset="0"/>
              </a:defRPr>
            </a:lvl1pPr>
            <a:lvl2pPr marL="742950" indent="-285750" defTabSz="1301750" eaLnBrk="0" hangingPunct="0">
              <a:defRPr sz="4600">
                <a:solidFill>
                  <a:schemeClr val="tx1"/>
                </a:solidFill>
                <a:latin typeface="Arial Narrow" panose="020B0606020202030204" pitchFamily="34" charset="0"/>
              </a:defRPr>
            </a:lvl2pPr>
            <a:lvl3pPr marL="1143000" indent="-228600" defTabSz="1301750" eaLnBrk="0" hangingPunct="0">
              <a:defRPr sz="4600">
                <a:solidFill>
                  <a:schemeClr val="tx1"/>
                </a:solidFill>
                <a:latin typeface="Arial Narrow" panose="020B0606020202030204" pitchFamily="34" charset="0"/>
              </a:defRPr>
            </a:lvl3pPr>
            <a:lvl4pPr marL="1600200" indent="-228600" defTabSz="1301750" eaLnBrk="0" hangingPunct="0">
              <a:defRPr sz="4600">
                <a:solidFill>
                  <a:schemeClr val="tx1"/>
                </a:solidFill>
                <a:latin typeface="Arial Narrow" panose="020B0606020202030204" pitchFamily="34" charset="0"/>
              </a:defRPr>
            </a:lvl4pPr>
            <a:lvl5pPr marL="2057400" indent="-228600" defTabSz="1301750" eaLnBrk="0" hangingPunct="0">
              <a:defRPr sz="4600">
                <a:solidFill>
                  <a:schemeClr val="tx1"/>
                </a:solidFill>
                <a:latin typeface="Arial Narrow" panose="020B0606020202030204" pitchFamily="34" charset="0"/>
              </a:defRPr>
            </a:lvl5pPr>
            <a:lvl6pPr marL="2514600" indent="-228600" defTabSz="130175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defTabSz="130175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defTabSz="130175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defTabSz="1301750" eaLnBrk="0" fontAlgn="base" hangingPunct="0">
              <a:spcBef>
                <a:spcPct val="0"/>
              </a:spcBef>
              <a:spcAft>
                <a:spcPct val="0"/>
              </a:spcAft>
              <a:defRPr sz="4600">
                <a:solidFill>
                  <a:schemeClr val="tx1"/>
                </a:solidFill>
                <a:latin typeface="Arial Narrow" panose="020B0606020202030204" pitchFamily="34" charset="0"/>
              </a:defRPr>
            </a:lvl9pPr>
          </a:lstStyle>
          <a:p>
            <a:pPr>
              <a:spcBef>
                <a:spcPct val="50000"/>
              </a:spcBef>
            </a:pPr>
            <a:r>
              <a:rPr lang="en-US" altLang="en-US" sz="3200"/>
              <a:t>The Moon completely covers the Sun for the brief total eclipse.</a:t>
            </a:r>
          </a:p>
        </p:txBody>
      </p:sp>
      <p:sp>
        <p:nvSpPr>
          <p:cNvPr id="155675" name="Text Box 27">
            <a:extLst>
              <a:ext uri="{FF2B5EF4-FFF2-40B4-BE49-F238E27FC236}">
                <a16:creationId xmlns:a16="http://schemas.microsoft.com/office/drawing/2014/main" id="{D7DAEF19-EE63-51B5-76FB-9E28AF59613A}"/>
              </a:ext>
            </a:extLst>
          </p:cNvPr>
          <p:cNvSpPr txBox="1">
            <a:spLocks noChangeArrowheads="1"/>
          </p:cNvSpPr>
          <p:nvPr/>
        </p:nvSpPr>
        <p:spPr bwMode="auto">
          <a:xfrm>
            <a:off x="9036050" y="4443413"/>
            <a:ext cx="3600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1750" eaLnBrk="0" hangingPunct="0">
              <a:defRPr sz="4600">
                <a:solidFill>
                  <a:schemeClr val="tx1"/>
                </a:solidFill>
                <a:latin typeface="Arial Narrow" panose="020B0606020202030204" pitchFamily="34" charset="0"/>
              </a:defRPr>
            </a:lvl1pPr>
            <a:lvl2pPr marL="742950" indent="-285750" defTabSz="1301750" eaLnBrk="0" hangingPunct="0">
              <a:defRPr sz="4600">
                <a:solidFill>
                  <a:schemeClr val="tx1"/>
                </a:solidFill>
                <a:latin typeface="Arial Narrow" panose="020B0606020202030204" pitchFamily="34" charset="0"/>
              </a:defRPr>
            </a:lvl2pPr>
            <a:lvl3pPr marL="1143000" indent="-228600" defTabSz="1301750" eaLnBrk="0" hangingPunct="0">
              <a:defRPr sz="4600">
                <a:solidFill>
                  <a:schemeClr val="tx1"/>
                </a:solidFill>
                <a:latin typeface="Arial Narrow" panose="020B0606020202030204" pitchFamily="34" charset="0"/>
              </a:defRPr>
            </a:lvl3pPr>
            <a:lvl4pPr marL="1600200" indent="-228600" defTabSz="1301750" eaLnBrk="0" hangingPunct="0">
              <a:defRPr sz="4600">
                <a:solidFill>
                  <a:schemeClr val="tx1"/>
                </a:solidFill>
                <a:latin typeface="Arial Narrow" panose="020B0606020202030204" pitchFamily="34" charset="0"/>
              </a:defRPr>
            </a:lvl4pPr>
            <a:lvl5pPr marL="2057400" indent="-228600" defTabSz="1301750" eaLnBrk="0" hangingPunct="0">
              <a:defRPr sz="4600">
                <a:solidFill>
                  <a:schemeClr val="tx1"/>
                </a:solidFill>
                <a:latin typeface="Arial Narrow" panose="020B0606020202030204" pitchFamily="34" charset="0"/>
              </a:defRPr>
            </a:lvl5pPr>
            <a:lvl6pPr marL="2514600" indent="-228600" defTabSz="130175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defTabSz="130175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defTabSz="130175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defTabSz="1301750" eaLnBrk="0" fontAlgn="base" hangingPunct="0">
              <a:spcBef>
                <a:spcPct val="0"/>
              </a:spcBef>
              <a:spcAft>
                <a:spcPct val="0"/>
              </a:spcAft>
              <a:defRPr sz="4600">
                <a:solidFill>
                  <a:schemeClr val="tx1"/>
                </a:solidFill>
                <a:latin typeface="Arial Narrow" panose="020B0606020202030204" pitchFamily="34" charset="0"/>
              </a:defRPr>
            </a:lvl9pPr>
          </a:lstStyle>
          <a:p>
            <a:pPr>
              <a:spcBef>
                <a:spcPct val="50000"/>
              </a:spcBef>
            </a:pPr>
            <a:r>
              <a:rPr lang="en-US" altLang="en-US" sz="3200"/>
              <a:t>The Sun’s corona can be seen surrounding the Moon.</a:t>
            </a:r>
          </a:p>
        </p:txBody>
      </p:sp>
      <p:sp>
        <p:nvSpPr>
          <p:cNvPr id="155676" name="Text Box 28">
            <a:extLst>
              <a:ext uri="{FF2B5EF4-FFF2-40B4-BE49-F238E27FC236}">
                <a16:creationId xmlns:a16="http://schemas.microsoft.com/office/drawing/2014/main" id="{D63B5054-53F3-707C-1E76-89725889FBCD}"/>
              </a:ext>
            </a:extLst>
          </p:cNvPr>
          <p:cNvSpPr txBox="1">
            <a:spLocks noChangeArrowheads="1"/>
          </p:cNvSpPr>
          <p:nvPr/>
        </p:nvSpPr>
        <p:spPr bwMode="auto">
          <a:xfrm>
            <a:off x="825500" y="8975725"/>
            <a:ext cx="11737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1750" eaLnBrk="0" hangingPunct="0">
              <a:defRPr sz="4600">
                <a:solidFill>
                  <a:schemeClr val="tx1"/>
                </a:solidFill>
                <a:latin typeface="Arial Narrow" panose="020B0606020202030204" pitchFamily="34" charset="0"/>
              </a:defRPr>
            </a:lvl1pPr>
            <a:lvl2pPr marL="742950" indent="-285750" defTabSz="1301750" eaLnBrk="0" hangingPunct="0">
              <a:defRPr sz="4600">
                <a:solidFill>
                  <a:schemeClr val="tx1"/>
                </a:solidFill>
                <a:latin typeface="Arial Narrow" panose="020B0606020202030204" pitchFamily="34" charset="0"/>
              </a:defRPr>
            </a:lvl2pPr>
            <a:lvl3pPr marL="1143000" indent="-228600" defTabSz="1301750" eaLnBrk="0" hangingPunct="0">
              <a:defRPr sz="4600">
                <a:solidFill>
                  <a:schemeClr val="tx1"/>
                </a:solidFill>
                <a:latin typeface="Arial Narrow" panose="020B0606020202030204" pitchFamily="34" charset="0"/>
              </a:defRPr>
            </a:lvl3pPr>
            <a:lvl4pPr marL="1600200" indent="-228600" defTabSz="1301750" eaLnBrk="0" hangingPunct="0">
              <a:defRPr sz="4600">
                <a:solidFill>
                  <a:schemeClr val="tx1"/>
                </a:solidFill>
                <a:latin typeface="Arial Narrow" panose="020B0606020202030204" pitchFamily="34" charset="0"/>
              </a:defRPr>
            </a:lvl4pPr>
            <a:lvl5pPr marL="2057400" indent="-228600" defTabSz="1301750" eaLnBrk="0" hangingPunct="0">
              <a:defRPr sz="4600">
                <a:solidFill>
                  <a:schemeClr val="tx1"/>
                </a:solidFill>
                <a:latin typeface="Arial Narrow" panose="020B0606020202030204" pitchFamily="34" charset="0"/>
              </a:defRPr>
            </a:lvl5pPr>
            <a:lvl6pPr marL="2514600" indent="-228600" defTabSz="130175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defTabSz="130175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defTabSz="130175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defTabSz="1301750" eaLnBrk="0" fontAlgn="base" hangingPunct="0">
              <a:spcBef>
                <a:spcPct val="0"/>
              </a:spcBef>
              <a:spcAft>
                <a:spcPct val="0"/>
              </a:spcAft>
              <a:defRPr sz="4600">
                <a:solidFill>
                  <a:schemeClr val="tx1"/>
                </a:solidFill>
                <a:latin typeface="Arial Narrow" panose="020B0606020202030204" pitchFamily="34" charset="0"/>
              </a:defRPr>
            </a:lvl9pPr>
          </a:lstStyle>
          <a:p>
            <a:pPr>
              <a:spcBef>
                <a:spcPct val="50000"/>
              </a:spcBef>
            </a:pPr>
            <a:r>
              <a:rPr lang="en-US" altLang="en-US" sz="3200"/>
              <a:t>The Moon takes about an hour to uncover the Sun in the end partial phase.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55673"/>
                                        </p:tgtEl>
                                        <p:attrNameLst>
                                          <p:attrName>style.visibility</p:attrName>
                                        </p:attrNameLst>
                                      </p:cBhvr>
                                      <p:to>
                                        <p:strVal val="visible"/>
                                      </p:to>
                                    </p:set>
                                    <p:animEffect transition="in" filter="fade">
                                      <p:cBhvr>
                                        <p:cTn id="7" dur="1000"/>
                                        <p:tgtEl>
                                          <p:spTgt spid="155673"/>
                                        </p:tgtEl>
                                      </p:cBhvr>
                                    </p:animEffect>
                                  </p:childTnLst>
                                </p:cTn>
                              </p:par>
                            </p:childTnLst>
                          </p:cTn>
                        </p:par>
                        <p:par>
                          <p:cTn id="8" fill="hold" nodeType="afterGroup">
                            <p:stCondLst>
                              <p:cond delay="2000"/>
                            </p:stCondLst>
                            <p:childTnLst>
                              <p:par>
                                <p:cTn id="9" presetID="1" presetClass="entr" presetSubtype="0" fill="hold" nodeType="afterEffect">
                                  <p:stCondLst>
                                    <p:cond delay="1000"/>
                                  </p:stCondLst>
                                  <p:childTnLst>
                                    <p:set>
                                      <p:cBhvr>
                                        <p:cTn id="10" dur="1" fill="hold">
                                          <p:stCondLst>
                                            <p:cond delay="0"/>
                                          </p:stCondLst>
                                        </p:cTn>
                                        <p:tgtEl>
                                          <p:spTgt spid="155663"/>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1000"/>
                                  </p:stCondLst>
                                  <p:childTnLst>
                                    <p:set>
                                      <p:cBhvr>
                                        <p:cTn id="13" dur="1" fill="hold">
                                          <p:stCondLst>
                                            <p:cond delay="0"/>
                                          </p:stCondLst>
                                        </p:cTn>
                                        <p:tgtEl>
                                          <p:spTgt spid="155664"/>
                                        </p:tgtEl>
                                        <p:attrNameLst>
                                          <p:attrName>style.visibility</p:attrName>
                                        </p:attrNameLst>
                                      </p:cBhvr>
                                      <p:to>
                                        <p:strVal val="visible"/>
                                      </p:to>
                                    </p:set>
                                  </p:childTnLst>
                                </p:cTn>
                              </p:par>
                            </p:childTnLst>
                          </p:cTn>
                        </p:par>
                        <p:par>
                          <p:cTn id="14" fill="hold" nodeType="afterGroup">
                            <p:stCondLst>
                              <p:cond delay="4000"/>
                            </p:stCondLst>
                            <p:childTnLst>
                              <p:par>
                                <p:cTn id="15" presetID="1" presetClass="entr" presetSubtype="0" fill="hold" nodeType="afterEffect">
                                  <p:stCondLst>
                                    <p:cond delay="1000"/>
                                  </p:stCondLst>
                                  <p:childTnLst>
                                    <p:set>
                                      <p:cBhvr>
                                        <p:cTn id="16" dur="1" fill="hold">
                                          <p:stCondLst>
                                            <p:cond delay="0"/>
                                          </p:stCondLst>
                                        </p:cTn>
                                        <p:tgtEl>
                                          <p:spTgt spid="155665"/>
                                        </p:tgtEl>
                                        <p:attrNameLst>
                                          <p:attrName>style.visibility</p:attrName>
                                        </p:attrNameLst>
                                      </p:cBhvr>
                                      <p:to>
                                        <p:strVal val="visible"/>
                                      </p:to>
                                    </p:set>
                                  </p:childTnLst>
                                </p:cTn>
                              </p:par>
                            </p:childTnLst>
                          </p:cTn>
                        </p:par>
                        <p:par>
                          <p:cTn id="17" fill="hold" nodeType="afterGroup">
                            <p:stCondLst>
                              <p:cond delay="5000"/>
                            </p:stCondLst>
                            <p:childTnLst>
                              <p:par>
                                <p:cTn id="18" presetID="1" presetClass="entr" presetSubtype="0" fill="hold" nodeType="afterEffect">
                                  <p:stCondLst>
                                    <p:cond delay="1000"/>
                                  </p:stCondLst>
                                  <p:childTnLst>
                                    <p:set>
                                      <p:cBhvr>
                                        <p:cTn id="19" dur="1" fill="hold">
                                          <p:stCondLst>
                                            <p:cond delay="0"/>
                                          </p:stCondLst>
                                        </p:cTn>
                                        <p:tgtEl>
                                          <p:spTgt spid="15566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55667"/>
                                        </p:tgtEl>
                                        <p:attrNameLst>
                                          <p:attrName>style.visibility</p:attrName>
                                        </p:attrNameLst>
                                      </p:cBhvr>
                                      <p:to>
                                        <p:strVal val="visible"/>
                                      </p:to>
                                    </p:set>
                                    <p:animEffect transition="in" filter="fade">
                                      <p:cBhvr>
                                        <p:cTn id="24" dur="2000"/>
                                        <p:tgtEl>
                                          <p:spTgt spid="155667"/>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55674"/>
                                        </p:tgtEl>
                                        <p:attrNameLst>
                                          <p:attrName>style.visibility</p:attrName>
                                        </p:attrNameLst>
                                      </p:cBhvr>
                                      <p:to>
                                        <p:strVal val="visible"/>
                                      </p:to>
                                    </p:set>
                                    <p:animEffect transition="in" filter="fade">
                                      <p:cBhvr>
                                        <p:cTn id="28" dur="2000"/>
                                        <p:tgtEl>
                                          <p:spTgt spid="155674"/>
                                        </p:tgtEl>
                                      </p:cBhvr>
                                    </p:animEffect>
                                  </p:childTnLst>
                                </p:cTn>
                              </p:par>
                            </p:childTnLst>
                          </p:cTn>
                        </p:par>
                        <p:par>
                          <p:cTn id="29" fill="hold" nodeType="afterGroup">
                            <p:stCondLst>
                              <p:cond delay="4000"/>
                            </p:stCondLst>
                            <p:childTnLst>
                              <p:par>
                                <p:cTn id="30" presetID="10" presetClass="entr" presetSubtype="0" fill="hold" nodeType="afterEffect">
                                  <p:stCondLst>
                                    <p:cond delay="1000"/>
                                  </p:stCondLst>
                                  <p:childTnLst>
                                    <p:set>
                                      <p:cBhvr>
                                        <p:cTn id="31" dur="1" fill="hold">
                                          <p:stCondLst>
                                            <p:cond delay="0"/>
                                          </p:stCondLst>
                                        </p:cTn>
                                        <p:tgtEl>
                                          <p:spTgt spid="155675"/>
                                        </p:tgtEl>
                                        <p:attrNameLst>
                                          <p:attrName>style.visibility</p:attrName>
                                        </p:attrNameLst>
                                      </p:cBhvr>
                                      <p:to>
                                        <p:strVal val="visible"/>
                                      </p:to>
                                    </p:set>
                                    <p:animEffect transition="in" filter="fade">
                                      <p:cBhvr>
                                        <p:cTn id="32" dur="2000"/>
                                        <p:tgtEl>
                                          <p:spTgt spid="1556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55668"/>
                                        </p:tgtEl>
                                        <p:attrNameLst>
                                          <p:attrName>style.visibility</p:attrName>
                                        </p:attrNameLst>
                                      </p:cBhvr>
                                      <p:to>
                                        <p:strVal val="visible"/>
                                      </p:to>
                                    </p:set>
                                  </p:childTnLst>
                                </p:cTn>
                              </p:par>
                            </p:childTnLst>
                          </p:cTn>
                        </p:par>
                        <p:par>
                          <p:cTn id="37" fill="hold" nodeType="afterGroup">
                            <p:stCondLst>
                              <p:cond delay="0"/>
                            </p:stCondLst>
                            <p:childTnLst>
                              <p:par>
                                <p:cTn id="38" presetID="10" presetClass="entr" presetSubtype="0" fill="hold" nodeType="afterEffect">
                                  <p:stCondLst>
                                    <p:cond delay="1000"/>
                                  </p:stCondLst>
                                  <p:childTnLst>
                                    <p:set>
                                      <p:cBhvr>
                                        <p:cTn id="39" dur="1" fill="hold">
                                          <p:stCondLst>
                                            <p:cond delay="0"/>
                                          </p:stCondLst>
                                        </p:cTn>
                                        <p:tgtEl>
                                          <p:spTgt spid="155676"/>
                                        </p:tgtEl>
                                        <p:attrNameLst>
                                          <p:attrName>style.visibility</p:attrName>
                                        </p:attrNameLst>
                                      </p:cBhvr>
                                      <p:to>
                                        <p:strVal val="visible"/>
                                      </p:to>
                                    </p:set>
                                    <p:animEffect transition="in" filter="fade">
                                      <p:cBhvr>
                                        <p:cTn id="40" dur="1000"/>
                                        <p:tgtEl>
                                          <p:spTgt spid="155676"/>
                                        </p:tgtEl>
                                      </p:cBhvr>
                                    </p:animEffect>
                                  </p:childTnLst>
                                </p:cTn>
                              </p:par>
                            </p:childTnLst>
                          </p:cTn>
                        </p:par>
                        <p:par>
                          <p:cTn id="41" fill="hold" nodeType="afterGroup">
                            <p:stCondLst>
                              <p:cond delay="2000"/>
                            </p:stCondLst>
                            <p:childTnLst>
                              <p:par>
                                <p:cTn id="42" presetID="1" presetClass="entr" presetSubtype="0" fill="hold" nodeType="afterEffect">
                                  <p:stCondLst>
                                    <p:cond delay="1000"/>
                                  </p:stCondLst>
                                  <p:childTnLst>
                                    <p:set>
                                      <p:cBhvr>
                                        <p:cTn id="43" dur="1" fill="hold">
                                          <p:stCondLst>
                                            <p:cond delay="0"/>
                                          </p:stCondLst>
                                        </p:cTn>
                                        <p:tgtEl>
                                          <p:spTgt spid="155669"/>
                                        </p:tgtEl>
                                        <p:attrNameLst>
                                          <p:attrName>style.visibility</p:attrName>
                                        </p:attrNameLst>
                                      </p:cBhvr>
                                      <p:to>
                                        <p:strVal val="visible"/>
                                      </p:to>
                                    </p:set>
                                  </p:childTnLst>
                                </p:cTn>
                              </p:par>
                            </p:childTnLst>
                          </p:cTn>
                        </p:par>
                        <p:par>
                          <p:cTn id="44" fill="hold" nodeType="afterGroup">
                            <p:stCondLst>
                              <p:cond delay="3000"/>
                            </p:stCondLst>
                            <p:childTnLst>
                              <p:par>
                                <p:cTn id="45" presetID="1" presetClass="entr" presetSubtype="0" fill="hold" nodeType="afterEffect">
                                  <p:stCondLst>
                                    <p:cond delay="1000"/>
                                  </p:stCondLst>
                                  <p:childTnLst>
                                    <p:set>
                                      <p:cBhvr>
                                        <p:cTn id="46" dur="1" fill="hold">
                                          <p:stCondLst>
                                            <p:cond delay="0"/>
                                          </p:stCondLst>
                                        </p:cTn>
                                        <p:tgtEl>
                                          <p:spTgt spid="155670"/>
                                        </p:tgtEl>
                                        <p:attrNameLst>
                                          <p:attrName>style.visibility</p:attrName>
                                        </p:attrNameLst>
                                      </p:cBhvr>
                                      <p:to>
                                        <p:strVal val="visible"/>
                                      </p:to>
                                    </p:set>
                                  </p:childTnLst>
                                </p:cTn>
                              </p:par>
                            </p:childTnLst>
                          </p:cTn>
                        </p:par>
                        <p:par>
                          <p:cTn id="47" fill="hold" nodeType="afterGroup">
                            <p:stCondLst>
                              <p:cond delay="4000"/>
                            </p:stCondLst>
                            <p:childTnLst>
                              <p:par>
                                <p:cTn id="48" presetID="1" presetClass="entr" presetSubtype="0" fill="hold" nodeType="afterEffect">
                                  <p:stCondLst>
                                    <p:cond delay="1000"/>
                                  </p:stCondLst>
                                  <p:childTnLst>
                                    <p:set>
                                      <p:cBhvr>
                                        <p:cTn id="49" dur="1" fill="hold">
                                          <p:stCondLst>
                                            <p:cond delay="0"/>
                                          </p:stCondLst>
                                        </p:cTn>
                                        <p:tgtEl>
                                          <p:spTgt spid="155671"/>
                                        </p:tgtEl>
                                        <p:attrNameLst>
                                          <p:attrName>style.visibility</p:attrName>
                                        </p:attrNameLst>
                                      </p:cBhvr>
                                      <p:to>
                                        <p:strVal val="visible"/>
                                      </p:to>
                                    </p:set>
                                  </p:childTnLst>
                                </p:cTn>
                              </p:par>
                            </p:childTnLst>
                          </p:cTn>
                        </p:par>
                        <p:par>
                          <p:cTn id="50" fill="hold" nodeType="afterGroup">
                            <p:stCondLst>
                              <p:cond delay="5000"/>
                            </p:stCondLst>
                            <p:childTnLst>
                              <p:par>
                                <p:cTn id="51" presetID="1" presetClass="entr" presetSubtype="0" fill="hold" nodeType="afterEffect">
                                  <p:stCondLst>
                                    <p:cond delay="1000"/>
                                  </p:stCondLst>
                                  <p:childTnLst>
                                    <p:set>
                                      <p:cBhvr>
                                        <p:cTn id="52" dur="1" fill="hold">
                                          <p:stCondLst>
                                            <p:cond delay="0"/>
                                          </p:stCondLst>
                                        </p:cTn>
                                        <p:tgtEl>
                                          <p:spTgt spid="155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3" grpId="0"/>
      <p:bldP spid="155674" grpId="0"/>
      <p:bldP spid="155675" grpId="0"/>
      <p:bldP spid="155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521D-4957-F39D-5FA2-C19BF74F9ADB}"/>
              </a:ext>
            </a:extLst>
          </p:cNvPr>
          <p:cNvSpPr>
            <a:spLocks noGrp="1"/>
          </p:cNvSpPr>
          <p:nvPr>
            <p:ph type="title"/>
          </p:nvPr>
        </p:nvSpPr>
        <p:spPr>
          <a:xfrm>
            <a:off x="177800" y="44450"/>
            <a:ext cx="12601575" cy="1951038"/>
          </a:xfrm>
        </p:spPr>
        <p:txBody>
          <a:bodyPr/>
          <a:lstStyle/>
          <a:p>
            <a:pPr>
              <a:defRPr/>
            </a:pPr>
            <a:r>
              <a:rPr lang="en-AU" sz="4800" dirty="0"/>
              <a:t>The Sun and Moon appear to be about the same size – but are actually very different</a:t>
            </a:r>
            <a:endParaRPr lang="en-US" sz="4800" dirty="0"/>
          </a:p>
        </p:txBody>
      </p:sp>
      <p:sp>
        <p:nvSpPr>
          <p:cNvPr id="3" name="Content Placeholder 2">
            <a:extLst>
              <a:ext uri="{FF2B5EF4-FFF2-40B4-BE49-F238E27FC236}">
                <a16:creationId xmlns:a16="http://schemas.microsoft.com/office/drawing/2014/main" id="{C9B3633E-BE62-A1C3-8B39-A36E24478581}"/>
              </a:ext>
            </a:extLst>
          </p:cNvPr>
          <p:cNvSpPr>
            <a:spLocks noGrp="1"/>
          </p:cNvSpPr>
          <p:nvPr>
            <p:ph idx="1"/>
          </p:nvPr>
        </p:nvSpPr>
        <p:spPr>
          <a:xfrm>
            <a:off x="650875" y="6962775"/>
            <a:ext cx="6080125" cy="1441450"/>
          </a:xfrm>
        </p:spPr>
        <p:txBody>
          <a:bodyPr/>
          <a:lstStyle/>
          <a:p>
            <a:pPr>
              <a:defRPr/>
            </a:pPr>
            <a:r>
              <a:rPr lang="en-US" sz="3000" dirty="0"/>
              <a:t>Sun’s diameter: 1 392 000 km</a:t>
            </a:r>
          </a:p>
          <a:p>
            <a:pPr>
              <a:defRPr/>
            </a:pPr>
            <a:r>
              <a:rPr lang="en-US" sz="3000" dirty="0"/>
              <a:t>Sun’s distance : 149 598 000 km</a:t>
            </a:r>
          </a:p>
        </p:txBody>
      </p:sp>
      <p:sp>
        <p:nvSpPr>
          <p:cNvPr id="6" name="Content Placeholder 2">
            <a:extLst>
              <a:ext uri="{FF2B5EF4-FFF2-40B4-BE49-F238E27FC236}">
                <a16:creationId xmlns:a16="http://schemas.microsoft.com/office/drawing/2014/main" id="{2006BF47-A9B3-43AF-83FD-0EDE79665019}"/>
              </a:ext>
            </a:extLst>
          </p:cNvPr>
          <p:cNvSpPr txBox="1">
            <a:spLocks/>
          </p:cNvSpPr>
          <p:nvPr/>
        </p:nvSpPr>
        <p:spPr bwMode="auto">
          <a:xfrm>
            <a:off x="6802438" y="6962775"/>
            <a:ext cx="6081712" cy="1441450"/>
          </a:xfrm>
          <a:prstGeom prst="rect">
            <a:avLst/>
          </a:prstGeom>
          <a:noFill/>
          <a:ln w="9525">
            <a:noFill/>
            <a:miter lim="800000"/>
            <a:headEnd/>
            <a:tailEnd/>
          </a:ln>
          <a:effectLst/>
        </p:spPr>
        <p:txBody>
          <a:bodyPr lIns="130174" tIns="65087" rIns="130174" bIns="65087"/>
          <a:lstStyle/>
          <a:p>
            <a:pPr marL="487363" indent="-487363" defTabSz="1301750" eaLnBrk="0" hangingPunct="0">
              <a:spcBef>
                <a:spcPct val="20000"/>
              </a:spcBef>
              <a:buClr>
                <a:srgbClr val="FF0000"/>
              </a:buClr>
              <a:buSzPct val="65000"/>
              <a:buFont typeface="Wingdings" pitchFamily="2" charset="2"/>
              <a:buChar char="n"/>
              <a:defRPr/>
            </a:pPr>
            <a:r>
              <a:rPr lang="en-US" sz="3000" kern="0" dirty="0">
                <a:effectLst>
                  <a:outerShdw blurRad="38100" dist="38100" dir="2700000" algn="tl">
                    <a:srgbClr val="000000"/>
                  </a:outerShdw>
                </a:effectLst>
                <a:latin typeface="Times New Roman" pitchFamily="18" charset="0"/>
                <a:cs typeface="Times New Roman" pitchFamily="18" charset="0"/>
              </a:rPr>
              <a:t>Moon’s diameter: 3 476 km</a:t>
            </a:r>
          </a:p>
          <a:p>
            <a:pPr marL="487363" indent="-487363" defTabSz="1301750" eaLnBrk="0" hangingPunct="0">
              <a:spcBef>
                <a:spcPct val="20000"/>
              </a:spcBef>
              <a:buClr>
                <a:srgbClr val="FF0000"/>
              </a:buClr>
              <a:buSzPct val="65000"/>
              <a:buFont typeface="Wingdings" pitchFamily="2" charset="2"/>
              <a:buChar char="n"/>
              <a:defRPr/>
            </a:pPr>
            <a:r>
              <a:rPr lang="en-US" sz="3000" kern="0" dirty="0">
                <a:effectLst>
                  <a:outerShdw blurRad="38100" dist="38100" dir="2700000" algn="tl">
                    <a:srgbClr val="000000"/>
                  </a:outerShdw>
                </a:effectLst>
                <a:latin typeface="Times New Roman" pitchFamily="18" charset="0"/>
                <a:cs typeface="Times New Roman" pitchFamily="18" charset="0"/>
              </a:rPr>
              <a:t>Moon’s distance :  384 400 km</a:t>
            </a:r>
          </a:p>
        </p:txBody>
      </p:sp>
      <p:sp>
        <p:nvSpPr>
          <p:cNvPr id="7" name="Content Placeholder 2">
            <a:extLst>
              <a:ext uri="{FF2B5EF4-FFF2-40B4-BE49-F238E27FC236}">
                <a16:creationId xmlns:a16="http://schemas.microsoft.com/office/drawing/2014/main" id="{5B7607D3-D7A8-89BA-87BD-37A7B52C771B}"/>
              </a:ext>
            </a:extLst>
          </p:cNvPr>
          <p:cNvSpPr txBox="1">
            <a:spLocks/>
          </p:cNvSpPr>
          <p:nvPr/>
        </p:nvSpPr>
        <p:spPr bwMode="auto">
          <a:xfrm>
            <a:off x="1401763" y="8331200"/>
            <a:ext cx="11299825" cy="1439863"/>
          </a:xfrm>
          <a:prstGeom prst="rect">
            <a:avLst/>
          </a:prstGeom>
          <a:noFill/>
          <a:ln w="9525">
            <a:noFill/>
            <a:miter lim="800000"/>
            <a:headEnd/>
            <a:tailEnd/>
          </a:ln>
          <a:effectLst/>
        </p:spPr>
        <p:txBody>
          <a:bodyPr lIns="130174" tIns="65087" rIns="130174" bIns="65087"/>
          <a:lstStyle/>
          <a:p>
            <a:pPr marL="487363" indent="-487363" defTabSz="1301750" eaLnBrk="0" hangingPunct="0">
              <a:spcBef>
                <a:spcPct val="20000"/>
              </a:spcBef>
              <a:buClr>
                <a:srgbClr val="FFFF00"/>
              </a:buClr>
              <a:buSzPct val="65000"/>
              <a:buFont typeface="Wingdings" pitchFamily="2" charset="2"/>
              <a:buChar char="n"/>
              <a:defRPr/>
            </a:pPr>
            <a:r>
              <a:rPr lang="en-US" sz="3000" kern="0" dirty="0">
                <a:effectLst>
                  <a:outerShdw blurRad="38100" dist="38100" dir="2700000" algn="tl">
                    <a:srgbClr val="000000"/>
                  </a:outerShdw>
                </a:effectLst>
                <a:latin typeface="Times New Roman" pitchFamily="18" charset="0"/>
                <a:cs typeface="Times New Roman" pitchFamily="18" charset="0"/>
              </a:rPr>
              <a:t>Sun’s diameter compared to Moon’s: 1 392 000 / 3 476  =  </a:t>
            </a:r>
            <a:r>
              <a:rPr lang="en-US" sz="3000" kern="0" dirty="0">
                <a:solidFill>
                  <a:srgbClr val="003399"/>
                </a:solidFill>
                <a:effectLst>
                  <a:outerShdw blurRad="38100" dist="38100" dir="2700000" algn="tl">
                    <a:srgbClr val="000000"/>
                  </a:outerShdw>
                </a:effectLst>
                <a:latin typeface="Times New Roman" pitchFamily="18" charset="0"/>
                <a:cs typeface="Times New Roman" pitchFamily="18" charset="0"/>
              </a:rPr>
              <a:t>400</a:t>
            </a:r>
            <a:endParaRPr lang="en-US" sz="3000" kern="0" dirty="0">
              <a:effectLst>
                <a:outerShdw blurRad="38100" dist="38100" dir="2700000" algn="tl">
                  <a:srgbClr val="000000"/>
                </a:outerShdw>
              </a:effectLst>
              <a:latin typeface="Times New Roman" pitchFamily="18" charset="0"/>
              <a:cs typeface="Times New Roman" pitchFamily="18" charset="0"/>
            </a:endParaRPr>
          </a:p>
          <a:p>
            <a:pPr marL="487363" indent="-487363" defTabSz="1301750" eaLnBrk="0" hangingPunct="0">
              <a:spcBef>
                <a:spcPct val="20000"/>
              </a:spcBef>
              <a:buClr>
                <a:srgbClr val="FFFF00"/>
              </a:buClr>
              <a:buSzPct val="65000"/>
              <a:buFont typeface="Wingdings" pitchFamily="2" charset="2"/>
              <a:buChar char="n"/>
              <a:defRPr/>
            </a:pPr>
            <a:r>
              <a:rPr lang="en-US" sz="3000" kern="0" dirty="0">
                <a:effectLst>
                  <a:outerShdw blurRad="38100" dist="38100" dir="2700000" algn="tl">
                    <a:srgbClr val="000000"/>
                  </a:outerShdw>
                </a:effectLst>
                <a:latin typeface="Times New Roman" pitchFamily="18" charset="0"/>
                <a:cs typeface="Times New Roman" pitchFamily="18" charset="0"/>
              </a:rPr>
              <a:t>Sun’s distance compared to Moon’s:  149 598 000 / 384 400  =  </a:t>
            </a:r>
            <a:r>
              <a:rPr lang="en-US" sz="3000" kern="0" dirty="0">
                <a:solidFill>
                  <a:srgbClr val="003399"/>
                </a:solidFill>
                <a:effectLst>
                  <a:outerShdw blurRad="38100" dist="38100" dir="2700000" algn="tl">
                    <a:srgbClr val="000000"/>
                  </a:outerShdw>
                </a:effectLst>
                <a:latin typeface="Times New Roman" pitchFamily="18" charset="0"/>
                <a:cs typeface="Times New Roman" pitchFamily="18" charset="0"/>
              </a:rPr>
              <a:t>389  </a:t>
            </a:r>
          </a:p>
        </p:txBody>
      </p:sp>
      <p:pic>
        <p:nvPicPr>
          <p:cNvPr id="13318" name="Picture 7" descr="Fig 6-2 Sun cf Moon V01 400 72 Sun.jpg">
            <a:extLst>
              <a:ext uri="{FF2B5EF4-FFF2-40B4-BE49-F238E27FC236}">
                <a16:creationId xmlns:a16="http://schemas.microsoft.com/office/drawing/2014/main" id="{EAE435CE-0E95-D9E9-6C14-989060B6DB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2211388"/>
            <a:ext cx="508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Fig 6-2 Sun cf Moon V01 400 72 Moon.jpg">
            <a:extLst>
              <a:ext uri="{FF2B5EF4-FFF2-40B4-BE49-F238E27FC236}">
                <a16:creationId xmlns:a16="http://schemas.microsoft.com/office/drawing/2014/main" id="{D0D4619F-6EF6-AD52-2EB1-D82740D37E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2200275"/>
            <a:ext cx="508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D24B-B946-2521-9B82-292C4935ACBB}"/>
              </a:ext>
            </a:extLst>
          </p:cNvPr>
          <p:cNvSpPr>
            <a:spLocks noGrp="1"/>
          </p:cNvSpPr>
          <p:nvPr>
            <p:ph type="title"/>
          </p:nvPr>
        </p:nvSpPr>
        <p:spPr>
          <a:xfrm>
            <a:off x="650875" y="44450"/>
            <a:ext cx="11728450" cy="1951038"/>
          </a:xfrm>
        </p:spPr>
        <p:txBody>
          <a:bodyPr/>
          <a:lstStyle/>
          <a:p>
            <a:pPr>
              <a:defRPr/>
            </a:pPr>
            <a:r>
              <a:rPr lang="en-AU" dirty="0"/>
              <a:t>Variation in Size of the Moon - 1</a:t>
            </a:r>
            <a:endParaRPr lang="en-US" dirty="0"/>
          </a:p>
        </p:txBody>
      </p:sp>
      <p:sp>
        <p:nvSpPr>
          <p:cNvPr id="3" name="Content Placeholder 2">
            <a:extLst>
              <a:ext uri="{FF2B5EF4-FFF2-40B4-BE49-F238E27FC236}">
                <a16:creationId xmlns:a16="http://schemas.microsoft.com/office/drawing/2014/main" id="{57402217-DDC6-ADE3-30D6-0F3FFC99284F}"/>
              </a:ext>
            </a:extLst>
          </p:cNvPr>
          <p:cNvSpPr>
            <a:spLocks noGrp="1"/>
          </p:cNvSpPr>
          <p:nvPr>
            <p:ph idx="1"/>
          </p:nvPr>
        </p:nvSpPr>
        <p:spPr>
          <a:xfrm>
            <a:off x="3059113" y="3651250"/>
            <a:ext cx="6769100" cy="1439863"/>
          </a:xfrm>
        </p:spPr>
        <p:txBody>
          <a:bodyPr/>
          <a:lstStyle/>
          <a:p>
            <a:pPr>
              <a:buFont typeface="Wingdings" panose="05000000000000000000" pitchFamily="2" charset="2"/>
              <a:buNone/>
              <a:defRPr/>
            </a:pPr>
            <a:r>
              <a:rPr lang="en-US" sz="3000" dirty="0">
                <a:solidFill>
                  <a:srgbClr val="FF0000"/>
                </a:solidFill>
              </a:rPr>
              <a:t>Moon’s Elliptical Orbit diagram here</a:t>
            </a:r>
          </a:p>
        </p:txBody>
      </p:sp>
      <p:sp>
        <p:nvSpPr>
          <p:cNvPr id="10" name="Content Placeholder 2">
            <a:extLst>
              <a:ext uri="{FF2B5EF4-FFF2-40B4-BE49-F238E27FC236}">
                <a16:creationId xmlns:a16="http://schemas.microsoft.com/office/drawing/2014/main" id="{C18137AD-318F-C964-736F-3FFEABFBE251}"/>
              </a:ext>
            </a:extLst>
          </p:cNvPr>
          <p:cNvSpPr txBox="1">
            <a:spLocks/>
          </p:cNvSpPr>
          <p:nvPr/>
        </p:nvSpPr>
        <p:spPr bwMode="auto">
          <a:xfrm>
            <a:off x="287338" y="6972300"/>
            <a:ext cx="12565062" cy="2295525"/>
          </a:xfrm>
          <a:prstGeom prst="rect">
            <a:avLst/>
          </a:prstGeom>
          <a:noFill/>
          <a:ln w="9525">
            <a:noFill/>
            <a:miter lim="800000"/>
            <a:headEnd/>
            <a:tailEnd/>
          </a:ln>
          <a:effectLst/>
        </p:spPr>
        <p:txBody>
          <a:bodyPr lIns="130174" tIns="65087" rIns="130174" bIns="65087"/>
          <a:lstStyle/>
          <a:p>
            <a:pPr marL="487363" indent="-487363" defTabSz="1301750" eaLnBrk="0" hangingPunct="0">
              <a:spcBef>
                <a:spcPct val="20000"/>
              </a:spcBef>
              <a:buClr>
                <a:srgbClr val="FF0000"/>
              </a:buClr>
              <a:buSzPct val="65000"/>
              <a:buFont typeface="Wingdings" pitchFamily="2" charset="2"/>
              <a:buChar char="n"/>
              <a:defRPr/>
            </a:pPr>
            <a:r>
              <a:rPr lang="en-US" sz="3600" kern="0" dirty="0">
                <a:effectLst>
                  <a:outerShdw blurRad="38100" dist="38100" dir="2700000" algn="tl">
                    <a:srgbClr val="000000"/>
                  </a:outerShdw>
                </a:effectLst>
                <a:latin typeface="Times New Roman" pitchFamily="18" charset="0"/>
                <a:cs typeface="Times New Roman" pitchFamily="18" charset="0"/>
              </a:rPr>
              <a:t>The Moon travels in an elliptical orbit around the Earth.</a:t>
            </a:r>
          </a:p>
          <a:p>
            <a:pPr marL="487363" indent="-487363" defTabSz="1301750" eaLnBrk="0" hangingPunct="0">
              <a:spcBef>
                <a:spcPct val="20000"/>
              </a:spcBef>
              <a:buClr>
                <a:srgbClr val="FF0000"/>
              </a:buClr>
              <a:buSzPct val="65000"/>
              <a:buFont typeface="Wingdings" pitchFamily="2" charset="2"/>
              <a:buChar char="n"/>
              <a:defRPr/>
            </a:pPr>
            <a:r>
              <a:rPr lang="en-US" sz="3600" kern="0" dirty="0">
                <a:effectLst>
                  <a:outerShdw blurRad="38100" dist="38100" dir="2700000" algn="tl">
                    <a:srgbClr val="000000"/>
                  </a:outerShdw>
                </a:effectLst>
                <a:latin typeface="Times New Roman" pitchFamily="18" charset="0"/>
                <a:cs typeface="Times New Roman" pitchFamily="18" charset="0"/>
              </a:rPr>
              <a:t>Sometimes it is closer to the Earth and sometimes further away.</a:t>
            </a:r>
          </a:p>
          <a:p>
            <a:pPr marL="487363" indent="-487363" defTabSz="1301750" eaLnBrk="0" hangingPunct="0">
              <a:spcBef>
                <a:spcPct val="20000"/>
              </a:spcBef>
              <a:buClr>
                <a:srgbClr val="FF0000"/>
              </a:buClr>
              <a:buSzPct val="65000"/>
              <a:buFont typeface="Wingdings" pitchFamily="2" charset="2"/>
              <a:buChar char="n"/>
              <a:defRPr/>
            </a:pPr>
            <a:r>
              <a:rPr lang="en-US" sz="3600" kern="0" dirty="0">
                <a:effectLst>
                  <a:outerShdw blurRad="38100" dist="38100" dir="2700000" algn="tl">
                    <a:srgbClr val="000000"/>
                  </a:outerShdw>
                </a:effectLst>
                <a:latin typeface="Times New Roman" pitchFamily="18" charset="0"/>
                <a:cs typeface="Times New Roman" pitchFamily="18" charset="0"/>
              </a:rPr>
              <a:t>So, sometimes it appears larger and at other times it appears smaller.</a:t>
            </a:r>
          </a:p>
        </p:txBody>
      </p:sp>
      <p:pic>
        <p:nvPicPr>
          <p:cNvPr id="14341" name="Picture 4" descr="Moon eliptical orbit PP V01.gif">
            <a:extLst>
              <a:ext uri="{FF2B5EF4-FFF2-40B4-BE49-F238E27FC236}">
                <a16:creationId xmlns:a16="http://schemas.microsoft.com/office/drawing/2014/main" id="{31F179EA-A688-E8A7-2F05-2BF28084F5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11363"/>
            <a:ext cx="130302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C809B75-2DA4-6492-021A-7DE369DFABD9}"/>
              </a:ext>
            </a:extLst>
          </p:cNvPr>
          <p:cNvSpPr txBox="1"/>
          <p:nvPr/>
        </p:nvSpPr>
        <p:spPr>
          <a:xfrm>
            <a:off x="33338" y="3219450"/>
            <a:ext cx="2160587" cy="2092325"/>
          </a:xfrm>
          <a:prstGeom prst="rect">
            <a:avLst/>
          </a:prstGeom>
          <a:noFill/>
        </p:spPr>
        <p:txBody>
          <a:bodyPr>
            <a:spAutoFit/>
          </a:bodyPr>
          <a:lstStyle/>
          <a:p>
            <a:pPr algn="ctr">
              <a:defRPr/>
            </a:pPr>
            <a:r>
              <a:rPr lang="en-US" sz="2800" dirty="0">
                <a:effectLst>
                  <a:outerShdw blurRad="38100" dist="38100" dir="2700000" algn="tl">
                    <a:srgbClr val="000000">
                      <a:alpha val="43137"/>
                    </a:srgbClr>
                  </a:outerShdw>
                </a:effectLst>
              </a:rPr>
              <a:t>Perigee</a:t>
            </a:r>
          </a:p>
          <a:p>
            <a:pPr algn="ctr">
              <a:defRPr/>
            </a:pPr>
            <a:r>
              <a:rPr lang="en-US" sz="2800" dirty="0">
                <a:effectLst>
                  <a:outerShdw blurRad="38100" dist="38100" dir="2700000" algn="tl">
                    <a:srgbClr val="000000">
                      <a:alpha val="43137"/>
                    </a:srgbClr>
                  </a:outerShdw>
                </a:effectLst>
              </a:rPr>
              <a:t>(min. distance)</a:t>
            </a:r>
          </a:p>
          <a:p>
            <a:pPr algn="ctr">
              <a:defRPr/>
            </a:pPr>
            <a:r>
              <a:rPr lang="en-US" sz="2800" kern="0" dirty="0">
                <a:effectLst>
                  <a:outerShdw blurRad="38100" dist="38100" dir="2700000" algn="tl">
                    <a:srgbClr val="000000">
                      <a:alpha val="43137"/>
                    </a:srgbClr>
                  </a:outerShdw>
                </a:effectLst>
                <a:latin typeface="Times New Roman" pitchFamily="18" charset="0"/>
                <a:cs typeface="Times New Roman" pitchFamily="18" charset="0"/>
              </a:rPr>
              <a:t>356 400 km</a:t>
            </a:r>
            <a:endParaRPr lang="en-US" sz="2800" dirty="0">
              <a:effectLst>
                <a:outerShdw blurRad="38100" dist="38100" dir="2700000" algn="tl">
                  <a:srgbClr val="000000">
                    <a:alpha val="43137"/>
                  </a:srgbClr>
                </a:outerShdw>
              </a:effectLst>
            </a:endParaRPr>
          </a:p>
          <a:p>
            <a:pPr algn="ctr">
              <a:defRPr/>
            </a:pPr>
            <a:endParaRPr lang="en-US" dirty="0"/>
          </a:p>
        </p:txBody>
      </p:sp>
      <p:sp>
        <p:nvSpPr>
          <p:cNvPr id="7" name="TextBox 6">
            <a:extLst>
              <a:ext uri="{FF2B5EF4-FFF2-40B4-BE49-F238E27FC236}">
                <a16:creationId xmlns:a16="http://schemas.microsoft.com/office/drawing/2014/main" id="{9EDB290A-F522-3FB9-DF46-A3DD07897017}"/>
              </a:ext>
            </a:extLst>
          </p:cNvPr>
          <p:cNvSpPr txBox="1"/>
          <p:nvPr/>
        </p:nvSpPr>
        <p:spPr>
          <a:xfrm>
            <a:off x="10583863" y="3146425"/>
            <a:ext cx="2195512" cy="1385888"/>
          </a:xfrm>
          <a:prstGeom prst="rect">
            <a:avLst/>
          </a:prstGeom>
          <a:noFill/>
        </p:spPr>
        <p:txBody>
          <a:bodyPr>
            <a:spAutoFit/>
          </a:bodyPr>
          <a:lstStyle/>
          <a:p>
            <a:pPr algn="ctr">
              <a:defRPr/>
            </a:pPr>
            <a:r>
              <a:rPr lang="en-US" sz="2800" dirty="0">
                <a:effectLst>
                  <a:outerShdw blurRad="38100" dist="38100" dir="2700000" algn="tl">
                    <a:srgbClr val="000000">
                      <a:alpha val="43137"/>
                    </a:srgbClr>
                  </a:outerShdw>
                </a:effectLst>
              </a:rPr>
              <a:t>Apogee</a:t>
            </a:r>
          </a:p>
          <a:p>
            <a:pPr algn="ctr">
              <a:defRPr/>
            </a:pPr>
            <a:r>
              <a:rPr lang="en-US" sz="2800" dirty="0">
                <a:effectLst>
                  <a:outerShdw blurRad="38100" dist="38100" dir="2700000" algn="tl">
                    <a:srgbClr val="000000">
                      <a:alpha val="43137"/>
                    </a:srgbClr>
                  </a:outerShdw>
                </a:effectLst>
              </a:rPr>
              <a:t>(max. distance)</a:t>
            </a:r>
          </a:p>
          <a:p>
            <a:pPr algn="ctr">
              <a:defRPr/>
            </a:pPr>
            <a:r>
              <a:rPr lang="en-US" sz="2800" kern="0" dirty="0">
                <a:effectLst>
                  <a:outerShdw blurRad="38100" dist="38100" dir="2700000" algn="tl">
                    <a:srgbClr val="000000"/>
                  </a:outerShdw>
                </a:effectLst>
                <a:latin typeface="Times New Roman" pitchFamily="18" charset="0"/>
                <a:cs typeface="Times New Roman" pitchFamily="18" charset="0"/>
              </a:rPr>
              <a:t>406 700 km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9E55-37D4-633A-D4F1-37803B1C40C0}"/>
              </a:ext>
            </a:extLst>
          </p:cNvPr>
          <p:cNvSpPr>
            <a:spLocks noGrp="1"/>
          </p:cNvSpPr>
          <p:nvPr>
            <p:ph type="title"/>
          </p:nvPr>
        </p:nvSpPr>
        <p:spPr>
          <a:xfrm>
            <a:off x="650875" y="44450"/>
            <a:ext cx="11728450" cy="1951038"/>
          </a:xfrm>
        </p:spPr>
        <p:txBody>
          <a:bodyPr/>
          <a:lstStyle/>
          <a:p>
            <a:pPr>
              <a:defRPr/>
            </a:pPr>
            <a:r>
              <a:rPr lang="en-AU" dirty="0"/>
              <a:t>Variation in Size of the Moon - 2</a:t>
            </a:r>
            <a:endParaRPr lang="en-US" dirty="0"/>
          </a:p>
        </p:txBody>
      </p:sp>
      <p:sp>
        <p:nvSpPr>
          <p:cNvPr id="10" name="Content Placeholder 2">
            <a:extLst>
              <a:ext uri="{FF2B5EF4-FFF2-40B4-BE49-F238E27FC236}">
                <a16:creationId xmlns:a16="http://schemas.microsoft.com/office/drawing/2014/main" id="{CE683FDC-D098-376C-88B6-2E85923CA54B}"/>
              </a:ext>
            </a:extLst>
          </p:cNvPr>
          <p:cNvSpPr txBox="1">
            <a:spLocks/>
          </p:cNvSpPr>
          <p:nvPr/>
        </p:nvSpPr>
        <p:spPr bwMode="auto">
          <a:xfrm>
            <a:off x="287338" y="7188200"/>
            <a:ext cx="6227762" cy="927100"/>
          </a:xfrm>
          <a:prstGeom prst="rect">
            <a:avLst/>
          </a:prstGeom>
          <a:noFill/>
          <a:ln w="9525">
            <a:noFill/>
            <a:miter lim="800000"/>
            <a:headEnd/>
            <a:tailEnd/>
          </a:ln>
          <a:effectLst/>
        </p:spPr>
        <p:txBody>
          <a:bodyPr lIns="130174" tIns="65087" rIns="130174" bIns="65087"/>
          <a:lstStyle/>
          <a:p>
            <a:pPr marL="487363" indent="-487363" defTabSz="1301750" eaLnBrk="0" hangingPunct="0">
              <a:spcBef>
                <a:spcPct val="20000"/>
              </a:spcBef>
              <a:buClr>
                <a:srgbClr val="FF0000"/>
              </a:buClr>
              <a:buSzPct val="65000"/>
              <a:buFont typeface="Wingdings" pitchFamily="2" charset="2"/>
              <a:buChar char="n"/>
              <a:defRPr/>
            </a:pPr>
            <a:r>
              <a:rPr lang="en-US" sz="3200" kern="0" dirty="0">
                <a:effectLst>
                  <a:outerShdw blurRad="38100" dist="38100" dir="2700000" algn="tl">
                    <a:srgbClr val="000000"/>
                  </a:outerShdw>
                </a:effectLst>
                <a:latin typeface="Times New Roman" pitchFamily="18" charset="0"/>
                <a:cs typeface="Times New Roman" pitchFamily="18" charset="0"/>
              </a:rPr>
              <a:t>Moon at </a:t>
            </a:r>
            <a:r>
              <a:rPr lang="en-US" sz="3200" b="1" i="1" kern="0" dirty="0">
                <a:effectLst>
                  <a:outerShdw blurRad="38100" dist="38100" dir="2700000" algn="tl">
                    <a:srgbClr val="000000"/>
                  </a:outerShdw>
                </a:effectLst>
                <a:latin typeface="Times New Roman" pitchFamily="18" charset="0"/>
                <a:cs typeface="Times New Roman" pitchFamily="18" charset="0"/>
              </a:rPr>
              <a:t>Perigee</a:t>
            </a:r>
            <a:r>
              <a:rPr lang="en-US" sz="3200" kern="0" dirty="0">
                <a:effectLst>
                  <a:outerShdw blurRad="38100" dist="38100" dir="2700000" algn="tl">
                    <a:srgbClr val="000000"/>
                  </a:outerShdw>
                </a:effectLst>
                <a:latin typeface="Times New Roman" pitchFamily="18" charset="0"/>
                <a:cs typeface="Times New Roman" pitchFamily="18" charset="0"/>
              </a:rPr>
              <a:t>: 356 400km</a:t>
            </a:r>
          </a:p>
        </p:txBody>
      </p:sp>
      <p:pic>
        <p:nvPicPr>
          <p:cNvPr id="15364" name="Picture 6" descr="Fig 6-2 Moon Apogee Perigee V01 400 72.jpg">
            <a:extLst>
              <a:ext uri="{FF2B5EF4-FFF2-40B4-BE49-F238E27FC236}">
                <a16:creationId xmlns:a16="http://schemas.microsoft.com/office/drawing/2014/main" id="{5FD6B1DE-1158-ED25-6BEF-C9C889F311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13" y="2211388"/>
            <a:ext cx="11176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4EFEBC2E-A768-D01A-B3DA-CAF44DF9A7FA}"/>
              </a:ext>
            </a:extLst>
          </p:cNvPr>
          <p:cNvSpPr txBox="1">
            <a:spLocks/>
          </p:cNvSpPr>
          <p:nvPr/>
        </p:nvSpPr>
        <p:spPr bwMode="auto">
          <a:xfrm>
            <a:off x="6586538" y="7178675"/>
            <a:ext cx="6227762" cy="928688"/>
          </a:xfrm>
          <a:prstGeom prst="rect">
            <a:avLst/>
          </a:prstGeom>
          <a:noFill/>
          <a:ln w="9525">
            <a:noFill/>
            <a:miter lim="800000"/>
            <a:headEnd/>
            <a:tailEnd/>
          </a:ln>
          <a:effectLst/>
        </p:spPr>
        <p:txBody>
          <a:bodyPr lIns="130174" tIns="65087" rIns="130174" bIns="65087"/>
          <a:lstStyle/>
          <a:p>
            <a:pPr marL="487363" indent="-487363" defTabSz="1301750" eaLnBrk="0" hangingPunct="0">
              <a:spcBef>
                <a:spcPct val="20000"/>
              </a:spcBef>
              <a:buClr>
                <a:srgbClr val="FF0000"/>
              </a:buClr>
              <a:buSzPct val="65000"/>
              <a:buFont typeface="Wingdings" pitchFamily="2" charset="2"/>
              <a:buChar char="n"/>
              <a:defRPr/>
            </a:pPr>
            <a:r>
              <a:rPr lang="en-US" sz="3200" kern="0" dirty="0">
                <a:effectLst>
                  <a:outerShdw blurRad="38100" dist="38100" dir="2700000" algn="tl">
                    <a:srgbClr val="000000"/>
                  </a:outerShdw>
                </a:effectLst>
                <a:latin typeface="Times New Roman" pitchFamily="18" charset="0"/>
                <a:cs typeface="Times New Roman" pitchFamily="18" charset="0"/>
              </a:rPr>
              <a:t>Moon at </a:t>
            </a:r>
            <a:r>
              <a:rPr lang="en-US" sz="3200" b="1" i="1" kern="0" dirty="0">
                <a:effectLst>
                  <a:outerShdw blurRad="38100" dist="38100" dir="2700000" algn="tl">
                    <a:srgbClr val="000000"/>
                  </a:outerShdw>
                </a:effectLst>
                <a:latin typeface="Times New Roman" pitchFamily="18" charset="0"/>
                <a:cs typeface="Times New Roman" pitchFamily="18" charset="0"/>
              </a:rPr>
              <a:t>Apogee</a:t>
            </a:r>
            <a:r>
              <a:rPr lang="en-US" sz="3200" kern="0" dirty="0">
                <a:effectLst>
                  <a:outerShdw blurRad="38100" dist="38100" dir="2700000" algn="tl">
                    <a:srgbClr val="000000"/>
                  </a:outerShdw>
                </a:effectLst>
                <a:latin typeface="Times New Roman" pitchFamily="18" charset="0"/>
                <a:cs typeface="Times New Roman" pitchFamily="18" charset="0"/>
              </a:rPr>
              <a:t>: 406 700 km</a:t>
            </a:r>
          </a:p>
        </p:txBody>
      </p:sp>
      <p:sp>
        <p:nvSpPr>
          <p:cNvPr id="12" name="Content Placeholder 2">
            <a:extLst>
              <a:ext uri="{FF2B5EF4-FFF2-40B4-BE49-F238E27FC236}">
                <a16:creationId xmlns:a16="http://schemas.microsoft.com/office/drawing/2014/main" id="{5790F0E0-6FD2-DB44-D8F7-9AD278E23184}"/>
              </a:ext>
            </a:extLst>
          </p:cNvPr>
          <p:cNvSpPr txBox="1">
            <a:spLocks/>
          </p:cNvSpPr>
          <p:nvPr/>
        </p:nvSpPr>
        <p:spPr bwMode="auto">
          <a:xfrm>
            <a:off x="754063" y="8043863"/>
            <a:ext cx="11449050" cy="927100"/>
          </a:xfrm>
          <a:prstGeom prst="rect">
            <a:avLst/>
          </a:prstGeom>
          <a:noFill/>
          <a:ln w="9525">
            <a:noFill/>
            <a:miter lim="800000"/>
            <a:headEnd/>
            <a:tailEnd/>
          </a:ln>
          <a:effectLst/>
        </p:spPr>
        <p:txBody>
          <a:bodyPr lIns="130174" tIns="65087" rIns="130174" bIns="65087"/>
          <a:lstStyle/>
          <a:p>
            <a:pPr marL="487363" indent="-487363" defTabSz="1301750" eaLnBrk="0" hangingPunct="0">
              <a:spcBef>
                <a:spcPct val="20000"/>
              </a:spcBef>
              <a:buClr>
                <a:srgbClr val="FFFF00"/>
              </a:buClr>
              <a:buSzPct val="65000"/>
              <a:buFont typeface="Wingdings" pitchFamily="2" charset="2"/>
              <a:buChar char="n"/>
              <a:defRPr/>
            </a:pPr>
            <a:r>
              <a:rPr lang="en-US" sz="3200" kern="0" dirty="0">
                <a:effectLst>
                  <a:outerShdw blurRad="38100" dist="38100" dir="2700000" algn="tl">
                    <a:srgbClr val="000000"/>
                  </a:outerShdw>
                </a:effectLst>
                <a:latin typeface="Times New Roman" pitchFamily="18" charset="0"/>
                <a:cs typeface="Times New Roman" pitchFamily="18" charset="0"/>
              </a:rPr>
              <a:t>At Perigee the Moon appears large enough to cover the Sun.</a:t>
            </a:r>
          </a:p>
          <a:p>
            <a:pPr marL="487363" indent="-487363" defTabSz="1301750" eaLnBrk="0" hangingPunct="0">
              <a:spcBef>
                <a:spcPct val="20000"/>
              </a:spcBef>
              <a:buClr>
                <a:srgbClr val="FFFF00"/>
              </a:buClr>
              <a:buSzPct val="65000"/>
              <a:buFont typeface="Wingdings" pitchFamily="2" charset="2"/>
              <a:buChar char="n"/>
              <a:defRPr/>
            </a:pPr>
            <a:r>
              <a:rPr lang="en-US" sz="3200" kern="0" dirty="0">
                <a:effectLst>
                  <a:outerShdw blurRad="38100" dist="38100" dir="2700000" algn="tl">
                    <a:srgbClr val="000000"/>
                  </a:outerShdw>
                </a:effectLst>
                <a:latin typeface="Times New Roman" pitchFamily="18" charset="0"/>
                <a:cs typeface="Times New Roman" pitchFamily="18" charset="0"/>
              </a:rPr>
              <a:t>At Apogee the Moon appears too small to cover the Sun.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8E6D-2F94-FB3C-255D-F2FBEDF676F4}"/>
              </a:ext>
            </a:extLst>
          </p:cNvPr>
          <p:cNvSpPr>
            <a:spLocks noGrp="1"/>
          </p:cNvSpPr>
          <p:nvPr>
            <p:ph type="title"/>
          </p:nvPr>
        </p:nvSpPr>
        <p:spPr>
          <a:xfrm>
            <a:off x="650875" y="50800"/>
            <a:ext cx="12057063" cy="1951038"/>
          </a:xfrm>
        </p:spPr>
        <p:txBody>
          <a:bodyPr/>
          <a:lstStyle/>
          <a:p>
            <a:pPr>
              <a:defRPr/>
            </a:pPr>
            <a:r>
              <a:rPr lang="en-US" dirty="0"/>
              <a:t>Annular Eclipse - 1</a:t>
            </a:r>
          </a:p>
        </p:txBody>
      </p:sp>
      <p:sp>
        <p:nvSpPr>
          <p:cNvPr id="6" name="Content Placeholder 2">
            <a:extLst>
              <a:ext uri="{FF2B5EF4-FFF2-40B4-BE49-F238E27FC236}">
                <a16:creationId xmlns:a16="http://schemas.microsoft.com/office/drawing/2014/main" id="{F4E9A750-5E0B-9BD0-8097-77DF0208E064}"/>
              </a:ext>
            </a:extLst>
          </p:cNvPr>
          <p:cNvSpPr>
            <a:spLocks noGrp="1"/>
          </p:cNvSpPr>
          <p:nvPr>
            <p:ph idx="1"/>
          </p:nvPr>
        </p:nvSpPr>
        <p:spPr>
          <a:xfrm>
            <a:off x="250825" y="6675438"/>
            <a:ext cx="12528550" cy="2879725"/>
          </a:xfrm>
        </p:spPr>
        <p:txBody>
          <a:bodyPr/>
          <a:lstStyle/>
          <a:p>
            <a:pPr>
              <a:defRPr/>
            </a:pPr>
            <a:r>
              <a:rPr lang="en-US" sz="3000" dirty="0">
                <a:effectLst>
                  <a:outerShdw blurRad="38100" dist="38100" dir="2700000" algn="tl">
                    <a:srgbClr val="000000">
                      <a:alpha val="43137"/>
                    </a:srgbClr>
                  </a:outerShdw>
                </a:effectLst>
              </a:rPr>
              <a:t>An Annular Eclipse occurs when the Moon comes between the Earth and the Sun but the Moon does not appear large enough to cover the Sun.</a:t>
            </a:r>
          </a:p>
          <a:p>
            <a:pPr>
              <a:defRPr/>
            </a:pPr>
            <a:r>
              <a:rPr lang="en-US" sz="3000" dirty="0">
                <a:effectLst>
                  <a:outerShdw blurRad="38100" dist="38100" dir="2700000" algn="tl">
                    <a:srgbClr val="000000">
                      <a:alpha val="43137"/>
                    </a:srgbClr>
                  </a:outerShdw>
                </a:effectLst>
              </a:rPr>
              <a:t>The umbra does not reach the Earth. The extension of the umbra is called the </a:t>
            </a:r>
            <a:r>
              <a:rPr lang="en-US" sz="3000" b="1" i="1" dirty="0">
                <a:effectLst>
                  <a:outerShdw blurRad="38100" dist="38100" dir="2700000" algn="tl">
                    <a:srgbClr val="000000">
                      <a:alpha val="43137"/>
                    </a:srgbClr>
                  </a:outerShdw>
                </a:effectLst>
              </a:rPr>
              <a:t>Antumbra</a:t>
            </a:r>
            <a:r>
              <a:rPr lang="en-US" sz="3000" dirty="0">
                <a:effectLst>
                  <a:outerShdw blurRad="38100" dist="38100" dir="2700000" algn="tl">
                    <a:srgbClr val="000000">
                      <a:alpha val="43137"/>
                    </a:srgbClr>
                  </a:outerShdw>
                </a:effectLst>
              </a:rPr>
              <a:t>.</a:t>
            </a:r>
          </a:p>
          <a:p>
            <a:pPr>
              <a:defRPr/>
            </a:pPr>
            <a:r>
              <a:rPr lang="en-US" sz="3000" dirty="0">
                <a:effectLst>
                  <a:outerShdw blurRad="38100" dist="38100" dir="2700000" algn="tl">
                    <a:srgbClr val="000000">
                      <a:alpha val="43137"/>
                    </a:srgbClr>
                  </a:outerShdw>
                </a:effectLst>
              </a:rPr>
              <a:t>From within the antumbra the Moon appears too small to completely cover the Sun and a ring of bright Sun surrounds the Moon.</a:t>
            </a:r>
            <a:endParaRPr lang="en-AU" sz="3000" b="1" i="1" dirty="0"/>
          </a:p>
        </p:txBody>
      </p:sp>
      <p:pic>
        <p:nvPicPr>
          <p:cNvPr id="16388" name="Picture 4" descr="Fig 2-2 Annular eclipse for PP V01-2.gif">
            <a:extLst>
              <a:ext uri="{FF2B5EF4-FFF2-40B4-BE49-F238E27FC236}">
                <a16:creationId xmlns:a16="http://schemas.microsoft.com/office/drawing/2014/main" id="{E694D284-8B47-5674-4239-39850A7B6B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27288"/>
            <a:ext cx="130302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1A64-478E-5FB2-2B75-6E51AA5153AD}"/>
              </a:ext>
            </a:extLst>
          </p:cNvPr>
          <p:cNvSpPr>
            <a:spLocks noGrp="1"/>
          </p:cNvSpPr>
          <p:nvPr>
            <p:ph type="title"/>
          </p:nvPr>
        </p:nvSpPr>
        <p:spPr>
          <a:xfrm>
            <a:off x="650875" y="50800"/>
            <a:ext cx="12057063" cy="1951038"/>
          </a:xfrm>
        </p:spPr>
        <p:txBody>
          <a:bodyPr/>
          <a:lstStyle/>
          <a:p>
            <a:pPr>
              <a:defRPr/>
            </a:pPr>
            <a:r>
              <a:rPr lang="en-US" dirty="0"/>
              <a:t>Annular Eclipse - 2</a:t>
            </a:r>
          </a:p>
        </p:txBody>
      </p:sp>
      <p:sp>
        <p:nvSpPr>
          <p:cNvPr id="6" name="Content Placeholder 2">
            <a:extLst>
              <a:ext uri="{FF2B5EF4-FFF2-40B4-BE49-F238E27FC236}">
                <a16:creationId xmlns:a16="http://schemas.microsoft.com/office/drawing/2014/main" id="{5990989A-7C2D-33F4-2A77-ED63BA20495D}"/>
              </a:ext>
            </a:extLst>
          </p:cNvPr>
          <p:cNvSpPr>
            <a:spLocks noGrp="1"/>
          </p:cNvSpPr>
          <p:nvPr>
            <p:ph idx="1"/>
          </p:nvPr>
        </p:nvSpPr>
        <p:spPr>
          <a:xfrm>
            <a:off x="250825" y="6675438"/>
            <a:ext cx="12601575" cy="2879725"/>
          </a:xfrm>
        </p:spPr>
        <p:txBody>
          <a:bodyPr/>
          <a:lstStyle/>
          <a:p>
            <a:pPr>
              <a:defRPr/>
            </a:pPr>
            <a:r>
              <a:rPr lang="en-US" sz="3000" dirty="0">
                <a:effectLst>
                  <a:outerShdw blurRad="38100" dist="38100" dir="2700000" algn="tl">
                    <a:srgbClr val="000000">
                      <a:alpha val="43137"/>
                    </a:srgbClr>
                  </a:outerShdw>
                </a:effectLst>
              </a:rPr>
              <a:t>For any location within the antumbra a ring of the Sun remains and there will be an </a:t>
            </a:r>
            <a:r>
              <a:rPr lang="en-US" sz="3000" b="1" i="1" dirty="0">
                <a:effectLst>
                  <a:outerShdw blurRad="38100" dist="38100" dir="2700000" algn="tl">
                    <a:srgbClr val="000000">
                      <a:alpha val="43137"/>
                    </a:srgbClr>
                  </a:outerShdw>
                </a:effectLst>
              </a:rPr>
              <a:t>Annular Eclipse.</a:t>
            </a:r>
          </a:p>
          <a:p>
            <a:pPr>
              <a:defRPr/>
            </a:pPr>
            <a:r>
              <a:rPr lang="en-US" sz="3000" dirty="0">
                <a:effectLst>
                  <a:outerShdw blurRad="38100" dist="38100" dir="2700000" algn="tl">
                    <a:srgbClr val="000000">
                      <a:alpha val="43137"/>
                    </a:srgbClr>
                  </a:outerShdw>
                </a:effectLst>
              </a:rPr>
              <a:t>From within the penumbra, as with a total eclipse, the Sun will be partially covered and there will be a </a:t>
            </a:r>
            <a:r>
              <a:rPr lang="en-US" sz="3000" b="1" i="1" dirty="0">
                <a:effectLst>
                  <a:outerShdw blurRad="38100" dist="38100" dir="2700000" algn="tl">
                    <a:srgbClr val="000000">
                      <a:alpha val="43137"/>
                    </a:srgbClr>
                  </a:outerShdw>
                </a:effectLst>
              </a:rPr>
              <a:t>Partial Solar Eclipse.</a:t>
            </a:r>
            <a:endParaRPr lang="en-AU" b="1" i="1" dirty="0"/>
          </a:p>
        </p:txBody>
      </p:sp>
      <p:pic>
        <p:nvPicPr>
          <p:cNvPr id="17412" name="Picture 4" descr="Fig 2-2 Annular eclipse for PP V01-2.gif">
            <a:extLst>
              <a:ext uri="{FF2B5EF4-FFF2-40B4-BE49-F238E27FC236}">
                <a16:creationId xmlns:a16="http://schemas.microsoft.com/office/drawing/2014/main" id="{88DA641A-CD70-9721-EC5A-5093A3367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27288"/>
            <a:ext cx="130302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5516-7E33-A0E2-7EC7-D8DDD8C9D493}"/>
              </a:ext>
            </a:extLst>
          </p:cNvPr>
          <p:cNvSpPr>
            <a:spLocks noGrp="1"/>
          </p:cNvSpPr>
          <p:nvPr>
            <p:ph type="title"/>
          </p:nvPr>
        </p:nvSpPr>
        <p:spPr>
          <a:xfrm>
            <a:off x="650875" y="50800"/>
            <a:ext cx="12057063" cy="1951038"/>
          </a:xfrm>
        </p:spPr>
        <p:txBody>
          <a:bodyPr/>
          <a:lstStyle/>
          <a:p>
            <a:pPr>
              <a:defRPr/>
            </a:pPr>
            <a:r>
              <a:rPr lang="en-US" dirty="0"/>
              <a:t>Annular Eclipse - 3</a:t>
            </a:r>
          </a:p>
        </p:txBody>
      </p:sp>
      <p:sp>
        <p:nvSpPr>
          <p:cNvPr id="7" name="Content Placeholder 2">
            <a:extLst>
              <a:ext uri="{FF2B5EF4-FFF2-40B4-BE49-F238E27FC236}">
                <a16:creationId xmlns:a16="http://schemas.microsoft.com/office/drawing/2014/main" id="{BBC408CE-0793-6AD3-FDFB-88F57768C2FF}"/>
              </a:ext>
            </a:extLst>
          </p:cNvPr>
          <p:cNvSpPr txBox="1">
            <a:spLocks/>
          </p:cNvSpPr>
          <p:nvPr/>
        </p:nvSpPr>
        <p:spPr bwMode="auto">
          <a:xfrm>
            <a:off x="250825" y="6675438"/>
            <a:ext cx="12528550" cy="2879725"/>
          </a:xfrm>
          <a:prstGeom prst="rect">
            <a:avLst/>
          </a:prstGeom>
          <a:noFill/>
          <a:ln w="9525">
            <a:noFill/>
            <a:miter lim="800000"/>
            <a:headEnd/>
            <a:tailEnd/>
          </a:ln>
          <a:effectLst/>
        </p:spPr>
        <p:txBody>
          <a:bodyPr lIns="130174" tIns="65087" rIns="130174" bIns="65087"/>
          <a:lstStyle>
            <a:lvl1pPr marL="487363" indent="-487363" algn="l" defTabSz="1301750" rtl="0" eaLnBrk="0" fontAlgn="base" hangingPunct="0">
              <a:spcBef>
                <a:spcPct val="20000"/>
              </a:spcBef>
              <a:spcAft>
                <a:spcPct val="0"/>
              </a:spcAft>
              <a:buClr>
                <a:srgbClr val="FF0000"/>
              </a:buClr>
              <a:buSzPct val="65000"/>
              <a:buFont typeface="Wingdings" pitchFamily="2" charset="2"/>
              <a:buChar char="n"/>
              <a:defRPr sz="4600">
                <a:solidFill>
                  <a:schemeClr val="tx1"/>
                </a:solidFill>
                <a:effectLst>
                  <a:outerShdw blurRad="38100" dist="38100" dir="2700000" algn="tl">
                    <a:srgbClr val="000000"/>
                  </a:outerShdw>
                </a:effectLst>
                <a:latin typeface="Times New Roman" pitchFamily="18" charset="0"/>
                <a:ea typeface="+mn-ea"/>
                <a:cs typeface="Times New Roman" pitchFamily="18" charset="0"/>
              </a:defRPr>
            </a:lvl1pPr>
            <a:lvl2pPr marL="1057275" indent="-406400" algn="l" defTabSz="1301750" rtl="0" eaLnBrk="0" fontAlgn="base" hangingPunct="0">
              <a:spcBef>
                <a:spcPct val="20000"/>
              </a:spcBef>
              <a:spcAft>
                <a:spcPct val="0"/>
              </a:spcAft>
              <a:buClr>
                <a:schemeClr val="folHlink"/>
              </a:buClr>
              <a:buSzPct val="65000"/>
              <a:buFont typeface="Wingdings" pitchFamily="2" charset="2"/>
              <a:buChar char="Ø"/>
              <a:defRPr sz="4000">
                <a:solidFill>
                  <a:schemeClr val="tx1"/>
                </a:solidFill>
                <a:effectLst>
                  <a:outerShdw blurRad="38100" dist="38100" dir="2700000" algn="tl">
                    <a:srgbClr val="000000"/>
                  </a:outerShdw>
                </a:effectLst>
                <a:latin typeface="Times New Roman" pitchFamily="18" charset="0"/>
                <a:cs typeface="Times New Roman" pitchFamily="18" charset="0"/>
              </a:defRPr>
            </a:lvl2pPr>
            <a:lvl3pPr marL="1627188" indent="-325438" algn="l" defTabSz="1301750" rtl="0" eaLnBrk="0" fontAlgn="base" hangingPunct="0">
              <a:spcBef>
                <a:spcPct val="20000"/>
              </a:spcBef>
              <a:spcAft>
                <a:spcPct val="0"/>
              </a:spcAft>
              <a:buClr>
                <a:schemeClr val="hlink"/>
              </a:buClr>
              <a:buSzPct val="65000"/>
              <a:buFont typeface="Wingdings" pitchFamily="2" charset="2"/>
              <a:buChar char="n"/>
              <a:defRPr sz="3400">
                <a:solidFill>
                  <a:schemeClr val="tx1"/>
                </a:solidFill>
                <a:effectLst>
                  <a:outerShdw blurRad="38100" dist="38100" dir="2700000" algn="tl">
                    <a:srgbClr val="000000"/>
                  </a:outerShdw>
                </a:effectLst>
                <a:latin typeface="Times New Roman" pitchFamily="18" charset="0"/>
                <a:cs typeface="Times New Roman" pitchFamily="18" charset="0"/>
              </a:defRPr>
            </a:lvl3pPr>
            <a:lvl4pPr marL="2278063" indent="-325438" algn="l" defTabSz="1301750" rtl="0" eaLnBrk="0" fontAlgn="base" hangingPunct="0">
              <a:spcBef>
                <a:spcPct val="20000"/>
              </a:spcBef>
              <a:spcAft>
                <a:spcPct val="0"/>
              </a:spcAft>
              <a:buClr>
                <a:srgbClr val="FF0000"/>
              </a:buClr>
              <a:buSzPct val="80000"/>
              <a:buFont typeface="Wingdings" pitchFamily="2" charset="2"/>
              <a:buChar char="v"/>
              <a:defRPr sz="2800">
                <a:solidFill>
                  <a:schemeClr val="tx1"/>
                </a:solidFill>
                <a:effectLst>
                  <a:outerShdw blurRad="38100" dist="38100" dir="2700000" algn="tl">
                    <a:srgbClr val="000000"/>
                  </a:outerShdw>
                </a:effectLst>
                <a:latin typeface="Times New Roman" pitchFamily="18" charset="0"/>
                <a:cs typeface="Times New Roman" pitchFamily="18" charset="0"/>
              </a:defRPr>
            </a:lvl4pPr>
            <a:lvl5pPr marL="2928938" indent="-325438" algn="l" defTabSz="1301750" rtl="0" eaLnBrk="0" fontAlgn="base" hangingPunct="0">
              <a:spcBef>
                <a:spcPct val="20000"/>
              </a:spcBef>
              <a:spcAft>
                <a:spcPct val="0"/>
              </a:spcAft>
              <a:buClr>
                <a:srgbClr val="FFC000"/>
              </a:buClr>
              <a:buSzPct val="100000"/>
              <a:buFont typeface="Courier New" pitchFamily="49" charset="0"/>
              <a:buChar char="o"/>
              <a:defRPr sz="2800">
                <a:solidFill>
                  <a:schemeClr val="tx1"/>
                </a:solidFill>
                <a:effectLst>
                  <a:outerShdw blurRad="38100" dist="38100" dir="2700000" algn="tl">
                    <a:srgbClr val="000000"/>
                  </a:outerShdw>
                </a:effectLst>
                <a:latin typeface="Times New Roman" pitchFamily="18" charset="0"/>
                <a:cs typeface="Times New Roman" pitchFamily="18" charset="0"/>
              </a:defRPr>
            </a:lvl5pPr>
            <a:lvl6pPr marL="33861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6pPr>
            <a:lvl7pPr marL="38433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7pPr>
            <a:lvl8pPr marL="43005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8pPr>
            <a:lvl9pPr marL="47577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9pPr>
          </a:lstStyle>
          <a:p>
            <a:pPr>
              <a:defRPr/>
            </a:pPr>
            <a:r>
              <a:rPr lang="en-US" sz="3000" dirty="0">
                <a:effectLst>
                  <a:outerShdw blurRad="38100" dist="38100" dir="2700000" algn="tl">
                    <a:srgbClr val="000000">
                      <a:alpha val="43137"/>
                    </a:srgbClr>
                  </a:outerShdw>
                </a:effectLst>
              </a:rPr>
              <a:t>As the Moon orbits the Earth and the Earth rotates, the antumbra traces out a path called the </a:t>
            </a:r>
            <a:r>
              <a:rPr lang="en-US" sz="3000" b="1" i="1" dirty="0">
                <a:effectLst>
                  <a:outerShdw blurRad="38100" dist="38100" dir="2700000" algn="tl">
                    <a:srgbClr val="000000">
                      <a:alpha val="43137"/>
                    </a:srgbClr>
                  </a:outerShdw>
                </a:effectLst>
              </a:rPr>
              <a:t>Path of Annularity.</a:t>
            </a:r>
          </a:p>
          <a:p>
            <a:pPr lvl="1">
              <a:defRPr/>
            </a:pPr>
            <a:r>
              <a:rPr lang="en-US" sz="2800" dirty="0">
                <a:effectLst>
                  <a:outerShdw blurRad="38100" dist="38100" dir="2700000" algn="tl">
                    <a:srgbClr val="000000">
                      <a:alpha val="43137"/>
                    </a:srgbClr>
                  </a:outerShdw>
                </a:effectLst>
              </a:rPr>
              <a:t>An </a:t>
            </a:r>
            <a:r>
              <a:rPr lang="en-US" sz="2800" b="1" i="1" dirty="0">
                <a:effectLst>
                  <a:outerShdw blurRad="38100" dist="38100" dir="2700000" algn="tl">
                    <a:srgbClr val="000000">
                      <a:alpha val="43137"/>
                    </a:srgbClr>
                  </a:outerShdw>
                </a:effectLst>
              </a:rPr>
              <a:t>Annular Eclipse </a:t>
            </a:r>
            <a:r>
              <a:rPr lang="en-US" sz="2800" dirty="0">
                <a:effectLst>
                  <a:outerShdw blurRad="38100" dist="38100" dir="2700000" algn="tl">
                    <a:srgbClr val="000000">
                      <a:alpha val="43137"/>
                    </a:srgbClr>
                  </a:outerShdw>
                </a:effectLst>
              </a:rPr>
              <a:t>can be seen from within the </a:t>
            </a:r>
            <a:r>
              <a:rPr lang="en-US" sz="2800" b="1" i="1" dirty="0">
                <a:effectLst>
                  <a:outerShdw blurRad="38100" dist="38100" dir="2700000" algn="tl">
                    <a:srgbClr val="000000">
                      <a:alpha val="43137"/>
                    </a:srgbClr>
                  </a:outerShdw>
                </a:effectLst>
              </a:rPr>
              <a:t>Path of Annularity</a:t>
            </a:r>
            <a:r>
              <a:rPr lang="en-US" sz="2800" dirty="0">
                <a:effectLst>
                  <a:outerShdw blurRad="38100" dist="38100" dir="2700000" algn="tl">
                    <a:srgbClr val="000000">
                      <a:alpha val="43137"/>
                    </a:srgbClr>
                  </a:outerShdw>
                </a:effectLst>
              </a:rPr>
              <a:t>.</a:t>
            </a:r>
          </a:p>
          <a:p>
            <a:pPr lvl="1">
              <a:defRPr/>
            </a:pPr>
            <a:r>
              <a:rPr lang="en-US" sz="2800" dirty="0">
                <a:effectLst>
                  <a:outerShdw blurRad="38100" dist="38100" dir="2700000" algn="tl">
                    <a:srgbClr val="000000">
                      <a:alpha val="43137"/>
                    </a:srgbClr>
                  </a:outerShdw>
                </a:effectLst>
              </a:rPr>
              <a:t>A partial solar eclipse can be seen from the area swept by the penumbra.</a:t>
            </a:r>
          </a:p>
          <a:p>
            <a:pPr lvl="1">
              <a:defRPr/>
            </a:pPr>
            <a:r>
              <a:rPr lang="en-US" sz="2800" dirty="0">
                <a:effectLst>
                  <a:outerShdw blurRad="38100" dist="38100" dir="2700000" algn="tl">
                    <a:srgbClr val="000000">
                      <a:alpha val="43137"/>
                    </a:srgbClr>
                  </a:outerShdw>
                </a:effectLst>
              </a:rPr>
              <a:t>No eclipse can be seen outside the path of the penumbra.</a:t>
            </a:r>
            <a:endParaRPr lang="en-AU" sz="2800" dirty="0"/>
          </a:p>
        </p:txBody>
      </p:sp>
      <p:pic>
        <p:nvPicPr>
          <p:cNvPr id="18436" name="Picture 4" descr="Fig 2-2 Annular eclipse for PP V01-1.gif">
            <a:extLst>
              <a:ext uri="{FF2B5EF4-FFF2-40B4-BE49-F238E27FC236}">
                <a16:creationId xmlns:a16="http://schemas.microsoft.com/office/drawing/2014/main" id="{6F47EE6B-6CC5-AB31-3B09-BE6F4D3F8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27288"/>
            <a:ext cx="130302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817F-856A-7505-94F7-056DBCDD5F19}"/>
              </a:ext>
            </a:extLst>
          </p:cNvPr>
          <p:cNvSpPr>
            <a:spLocks noGrp="1"/>
          </p:cNvSpPr>
          <p:nvPr>
            <p:ph type="title"/>
          </p:nvPr>
        </p:nvSpPr>
        <p:spPr>
          <a:xfrm>
            <a:off x="650875" y="50800"/>
            <a:ext cx="12057063" cy="1951038"/>
          </a:xfrm>
        </p:spPr>
        <p:txBody>
          <a:bodyPr/>
          <a:lstStyle/>
          <a:p>
            <a:pPr>
              <a:defRPr/>
            </a:pPr>
            <a:r>
              <a:rPr lang="en-US" dirty="0"/>
              <a:t>Annular Eclipse - 4</a:t>
            </a:r>
          </a:p>
        </p:txBody>
      </p:sp>
      <p:sp>
        <p:nvSpPr>
          <p:cNvPr id="7" name="Content Placeholder 2">
            <a:extLst>
              <a:ext uri="{FF2B5EF4-FFF2-40B4-BE49-F238E27FC236}">
                <a16:creationId xmlns:a16="http://schemas.microsoft.com/office/drawing/2014/main" id="{B8F30F44-699C-ED06-9180-0DB5C7E3380D}"/>
              </a:ext>
            </a:extLst>
          </p:cNvPr>
          <p:cNvSpPr txBox="1">
            <a:spLocks/>
          </p:cNvSpPr>
          <p:nvPr/>
        </p:nvSpPr>
        <p:spPr bwMode="auto">
          <a:xfrm>
            <a:off x="250825" y="5308600"/>
            <a:ext cx="12528550" cy="2879725"/>
          </a:xfrm>
          <a:prstGeom prst="rect">
            <a:avLst/>
          </a:prstGeom>
          <a:noFill/>
          <a:ln w="9525">
            <a:noFill/>
            <a:miter lim="800000"/>
            <a:headEnd/>
            <a:tailEnd/>
          </a:ln>
          <a:effectLst/>
        </p:spPr>
        <p:txBody>
          <a:bodyPr lIns="130174" tIns="65087" rIns="130174" bIns="65087"/>
          <a:lstStyle>
            <a:lvl1pPr marL="487363" indent="-487363" algn="l" defTabSz="1301750" rtl="0" eaLnBrk="0" fontAlgn="base" hangingPunct="0">
              <a:spcBef>
                <a:spcPct val="20000"/>
              </a:spcBef>
              <a:spcAft>
                <a:spcPct val="0"/>
              </a:spcAft>
              <a:buClr>
                <a:srgbClr val="FF0000"/>
              </a:buClr>
              <a:buSzPct val="65000"/>
              <a:buFont typeface="Wingdings" pitchFamily="2" charset="2"/>
              <a:buChar char="n"/>
              <a:defRPr sz="4600">
                <a:solidFill>
                  <a:schemeClr val="tx1"/>
                </a:solidFill>
                <a:effectLst>
                  <a:outerShdw blurRad="38100" dist="38100" dir="2700000" algn="tl">
                    <a:srgbClr val="000000"/>
                  </a:outerShdw>
                </a:effectLst>
                <a:latin typeface="Times New Roman" pitchFamily="18" charset="0"/>
                <a:ea typeface="+mn-ea"/>
                <a:cs typeface="Times New Roman" pitchFamily="18" charset="0"/>
              </a:defRPr>
            </a:lvl1pPr>
            <a:lvl2pPr marL="1057275" indent="-406400" algn="l" defTabSz="1301750" rtl="0" eaLnBrk="0" fontAlgn="base" hangingPunct="0">
              <a:spcBef>
                <a:spcPct val="20000"/>
              </a:spcBef>
              <a:spcAft>
                <a:spcPct val="0"/>
              </a:spcAft>
              <a:buClr>
                <a:schemeClr val="folHlink"/>
              </a:buClr>
              <a:buSzPct val="65000"/>
              <a:buFont typeface="Wingdings" pitchFamily="2" charset="2"/>
              <a:buChar char="Ø"/>
              <a:defRPr sz="4000">
                <a:solidFill>
                  <a:schemeClr val="tx1"/>
                </a:solidFill>
                <a:effectLst>
                  <a:outerShdw blurRad="38100" dist="38100" dir="2700000" algn="tl">
                    <a:srgbClr val="000000"/>
                  </a:outerShdw>
                </a:effectLst>
                <a:latin typeface="Times New Roman" pitchFamily="18" charset="0"/>
                <a:cs typeface="Times New Roman" pitchFamily="18" charset="0"/>
              </a:defRPr>
            </a:lvl2pPr>
            <a:lvl3pPr marL="1627188" indent="-325438" algn="l" defTabSz="1301750" rtl="0" eaLnBrk="0" fontAlgn="base" hangingPunct="0">
              <a:spcBef>
                <a:spcPct val="20000"/>
              </a:spcBef>
              <a:spcAft>
                <a:spcPct val="0"/>
              </a:spcAft>
              <a:buClr>
                <a:schemeClr val="hlink"/>
              </a:buClr>
              <a:buSzPct val="65000"/>
              <a:buFont typeface="Wingdings" pitchFamily="2" charset="2"/>
              <a:buChar char="n"/>
              <a:defRPr sz="3400">
                <a:solidFill>
                  <a:schemeClr val="tx1"/>
                </a:solidFill>
                <a:effectLst>
                  <a:outerShdw blurRad="38100" dist="38100" dir="2700000" algn="tl">
                    <a:srgbClr val="000000"/>
                  </a:outerShdw>
                </a:effectLst>
                <a:latin typeface="Times New Roman" pitchFamily="18" charset="0"/>
                <a:cs typeface="Times New Roman" pitchFamily="18" charset="0"/>
              </a:defRPr>
            </a:lvl3pPr>
            <a:lvl4pPr marL="2278063" indent="-325438" algn="l" defTabSz="1301750" rtl="0" eaLnBrk="0" fontAlgn="base" hangingPunct="0">
              <a:spcBef>
                <a:spcPct val="20000"/>
              </a:spcBef>
              <a:spcAft>
                <a:spcPct val="0"/>
              </a:spcAft>
              <a:buClr>
                <a:srgbClr val="FF0000"/>
              </a:buClr>
              <a:buSzPct val="80000"/>
              <a:buFont typeface="Wingdings" pitchFamily="2" charset="2"/>
              <a:buChar char="v"/>
              <a:defRPr sz="2800">
                <a:solidFill>
                  <a:schemeClr val="tx1"/>
                </a:solidFill>
                <a:effectLst>
                  <a:outerShdw blurRad="38100" dist="38100" dir="2700000" algn="tl">
                    <a:srgbClr val="000000"/>
                  </a:outerShdw>
                </a:effectLst>
                <a:latin typeface="Times New Roman" pitchFamily="18" charset="0"/>
                <a:cs typeface="Times New Roman" pitchFamily="18" charset="0"/>
              </a:defRPr>
            </a:lvl4pPr>
            <a:lvl5pPr marL="2928938" indent="-325438" algn="l" defTabSz="1301750" rtl="0" eaLnBrk="0" fontAlgn="base" hangingPunct="0">
              <a:spcBef>
                <a:spcPct val="20000"/>
              </a:spcBef>
              <a:spcAft>
                <a:spcPct val="0"/>
              </a:spcAft>
              <a:buClr>
                <a:srgbClr val="FFC000"/>
              </a:buClr>
              <a:buSzPct val="100000"/>
              <a:buFont typeface="Courier New" pitchFamily="49" charset="0"/>
              <a:buChar char="o"/>
              <a:defRPr sz="2800">
                <a:solidFill>
                  <a:schemeClr val="tx1"/>
                </a:solidFill>
                <a:effectLst>
                  <a:outerShdw blurRad="38100" dist="38100" dir="2700000" algn="tl">
                    <a:srgbClr val="000000"/>
                  </a:outerShdw>
                </a:effectLst>
                <a:latin typeface="Times New Roman" pitchFamily="18" charset="0"/>
                <a:cs typeface="Times New Roman" pitchFamily="18" charset="0"/>
              </a:defRPr>
            </a:lvl5pPr>
            <a:lvl6pPr marL="33861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6pPr>
            <a:lvl7pPr marL="38433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7pPr>
            <a:lvl8pPr marL="43005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8pPr>
            <a:lvl9pPr marL="47577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9pPr>
          </a:lstStyle>
          <a:p>
            <a:pPr>
              <a:defRPr/>
            </a:pPr>
            <a:r>
              <a:rPr lang="en-US" sz="3600" dirty="0">
                <a:effectLst>
                  <a:outerShdw blurRad="38100" dist="38100" dir="2700000" algn="tl">
                    <a:srgbClr val="000000">
                      <a:alpha val="43137"/>
                    </a:srgbClr>
                  </a:outerShdw>
                </a:effectLst>
              </a:rPr>
              <a:t>From the path of annularity:</a:t>
            </a:r>
          </a:p>
          <a:p>
            <a:pPr lvl="1">
              <a:defRPr/>
            </a:pPr>
            <a:r>
              <a:rPr lang="en-US" sz="2800" dirty="0">
                <a:effectLst>
                  <a:outerShdw blurRad="38100" dist="38100" dir="2700000" algn="tl">
                    <a:srgbClr val="000000">
                      <a:alpha val="43137"/>
                    </a:srgbClr>
                  </a:outerShdw>
                </a:effectLst>
              </a:rPr>
              <a:t>the Moon gradually covers up the Sun in the initial partial phase;</a:t>
            </a:r>
          </a:p>
          <a:p>
            <a:pPr lvl="1">
              <a:defRPr/>
            </a:pPr>
            <a:r>
              <a:rPr lang="en-US" sz="2800" dirty="0">
                <a:effectLst>
                  <a:outerShdw blurRad="38100" dist="38100" dir="2700000" algn="tl">
                    <a:srgbClr val="000000">
                      <a:alpha val="43137"/>
                    </a:srgbClr>
                  </a:outerShdw>
                </a:effectLst>
              </a:rPr>
              <a:t>at maximum the Moon moves in front of the Sun and if it is too small to completely cover the Sun a ring or annulus of bright sunlight remains;</a:t>
            </a:r>
          </a:p>
          <a:p>
            <a:pPr lvl="1">
              <a:defRPr/>
            </a:pPr>
            <a:r>
              <a:rPr lang="en-US" sz="2800" dirty="0">
                <a:effectLst>
                  <a:outerShdw blurRad="38100" dist="38100" dir="2700000" algn="tl">
                    <a:srgbClr val="000000">
                      <a:alpha val="43137"/>
                    </a:srgbClr>
                  </a:outerShdw>
                </a:effectLst>
              </a:rPr>
              <a:t>then the Moon moves on to uncover the Sun in the final partial phase.</a:t>
            </a:r>
          </a:p>
          <a:p>
            <a:pPr>
              <a:defRPr/>
            </a:pPr>
            <a:r>
              <a:rPr lang="en-AU" sz="3400" dirty="0"/>
              <a:t>The remaining ring of sunlight makes it too bright to be able to see the Sun’s corona and the sky does not go very dark.</a:t>
            </a:r>
          </a:p>
        </p:txBody>
      </p:sp>
      <p:pic>
        <p:nvPicPr>
          <p:cNvPr id="19460" name="Picture 4" descr="2010 ASE linear PP V01.jpg">
            <a:extLst>
              <a:ext uri="{FF2B5EF4-FFF2-40B4-BE49-F238E27FC236}">
                <a16:creationId xmlns:a16="http://schemas.microsoft.com/office/drawing/2014/main" id="{D537E832-43F9-5104-DFC6-D2728E942D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282825"/>
            <a:ext cx="130048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C3A8-4806-708A-D0E8-2BAAE394B98E}"/>
              </a:ext>
            </a:extLst>
          </p:cNvPr>
          <p:cNvSpPr>
            <a:spLocks noGrp="1"/>
          </p:cNvSpPr>
          <p:nvPr>
            <p:ph type="title"/>
          </p:nvPr>
        </p:nvSpPr>
        <p:spPr>
          <a:xfrm>
            <a:off x="650875" y="50800"/>
            <a:ext cx="11728450" cy="1951038"/>
          </a:xfrm>
        </p:spPr>
        <p:txBody>
          <a:bodyPr/>
          <a:lstStyle/>
          <a:p>
            <a:pPr>
              <a:defRPr/>
            </a:pPr>
            <a:r>
              <a:rPr lang="en-US" dirty="0"/>
              <a:t>Hybrid Eclipse</a:t>
            </a:r>
          </a:p>
        </p:txBody>
      </p:sp>
      <p:sp>
        <p:nvSpPr>
          <p:cNvPr id="3" name="Content Placeholder 2">
            <a:extLst>
              <a:ext uri="{FF2B5EF4-FFF2-40B4-BE49-F238E27FC236}">
                <a16:creationId xmlns:a16="http://schemas.microsoft.com/office/drawing/2014/main" id="{3DBE6FA9-588F-BD82-B410-7AC5814C6117}"/>
              </a:ext>
            </a:extLst>
          </p:cNvPr>
          <p:cNvSpPr>
            <a:spLocks noGrp="1"/>
          </p:cNvSpPr>
          <p:nvPr>
            <p:ph idx="1"/>
          </p:nvPr>
        </p:nvSpPr>
        <p:spPr>
          <a:xfrm>
            <a:off x="466725" y="6170613"/>
            <a:ext cx="12096750" cy="2684462"/>
          </a:xfrm>
        </p:spPr>
        <p:txBody>
          <a:bodyPr/>
          <a:lstStyle/>
          <a:p>
            <a:pPr>
              <a:defRPr/>
            </a:pPr>
            <a:r>
              <a:rPr lang="en-US" sz="3000" dirty="0"/>
              <a:t>When there is a close match between the apparent sizes of the Sun and the Moon, the umbra will be just long enough to reach the Earth in the centre of the path of the eclipse.</a:t>
            </a:r>
          </a:p>
          <a:p>
            <a:pPr>
              <a:defRPr/>
            </a:pPr>
            <a:r>
              <a:rPr lang="en-US" sz="3000" dirty="0"/>
              <a:t>The umbra will not be long enough to reach the Earth at the beginning and end of the path.</a:t>
            </a:r>
          </a:p>
          <a:p>
            <a:pPr>
              <a:defRPr/>
            </a:pPr>
            <a:r>
              <a:rPr lang="en-US" sz="3000" dirty="0"/>
              <a:t>The eclipse will start annular, change to total and then change back to annular.  This is called a </a:t>
            </a:r>
            <a:r>
              <a:rPr lang="en-US" sz="3000" b="1" i="1" dirty="0"/>
              <a:t>Hybrid Eclipse.</a:t>
            </a:r>
          </a:p>
        </p:txBody>
      </p:sp>
      <p:pic>
        <p:nvPicPr>
          <p:cNvPr id="20484" name="Picture 3" descr="Hybrid-Eclipse-mechanism.gif">
            <a:extLst>
              <a:ext uri="{FF2B5EF4-FFF2-40B4-BE49-F238E27FC236}">
                <a16:creationId xmlns:a16="http://schemas.microsoft.com/office/drawing/2014/main" id="{4A556039-F959-4C05-8FBC-8F7CFA8C50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95488"/>
            <a:ext cx="130302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93A3-C24B-5E31-793F-D4542B7CF1F2}"/>
              </a:ext>
            </a:extLst>
          </p:cNvPr>
          <p:cNvSpPr>
            <a:spLocks noGrp="1"/>
          </p:cNvSpPr>
          <p:nvPr>
            <p:ph type="title"/>
          </p:nvPr>
        </p:nvSpPr>
        <p:spPr>
          <a:xfrm>
            <a:off x="650875" y="50800"/>
            <a:ext cx="11728450" cy="1951038"/>
          </a:xfrm>
        </p:spPr>
        <p:txBody>
          <a:bodyPr/>
          <a:lstStyle/>
          <a:p>
            <a:pPr>
              <a:defRPr/>
            </a:pPr>
            <a:r>
              <a:rPr lang="en-US" dirty="0"/>
              <a:t>When Can an Eclipse Occur - 1</a:t>
            </a:r>
          </a:p>
        </p:txBody>
      </p:sp>
      <p:sp>
        <p:nvSpPr>
          <p:cNvPr id="3" name="Content Placeholder 2">
            <a:extLst>
              <a:ext uri="{FF2B5EF4-FFF2-40B4-BE49-F238E27FC236}">
                <a16:creationId xmlns:a16="http://schemas.microsoft.com/office/drawing/2014/main" id="{D6E3F804-A970-8290-B7E1-E375B8D12178}"/>
              </a:ext>
            </a:extLst>
          </p:cNvPr>
          <p:cNvSpPr>
            <a:spLocks noGrp="1"/>
          </p:cNvSpPr>
          <p:nvPr>
            <p:ph idx="1"/>
          </p:nvPr>
        </p:nvSpPr>
        <p:spPr>
          <a:xfrm>
            <a:off x="0" y="7035800"/>
            <a:ext cx="13030200" cy="2087563"/>
          </a:xfrm>
        </p:spPr>
        <p:txBody>
          <a:bodyPr/>
          <a:lstStyle/>
          <a:p>
            <a:pPr>
              <a:defRPr/>
            </a:pPr>
            <a:r>
              <a:rPr lang="en-US" sz="3200" dirty="0"/>
              <a:t>You might think that there should be a solar eclipse every new moon when the Moon passes between the Earth and the Sun.</a:t>
            </a:r>
          </a:p>
          <a:p>
            <a:pPr>
              <a:defRPr/>
            </a:pPr>
            <a:r>
              <a:rPr lang="en-US" sz="3200" dirty="0"/>
              <a:t>Because the Moon’s orbit is tilted at 5º compared to the plane of the Earth’s orbit, at each new moon the Moon usually passes above or below the Sun in the sky and no eclipse occurs.</a:t>
            </a:r>
          </a:p>
        </p:txBody>
      </p:sp>
      <p:pic>
        <p:nvPicPr>
          <p:cNvPr id="21508" name="Picture 4" descr="Orbits Earth &amp; Moon - eclipses 1.jpg">
            <a:extLst>
              <a:ext uri="{FF2B5EF4-FFF2-40B4-BE49-F238E27FC236}">
                <a16:creationId xmlns:a16="http://schemas.microsoft.com/office/drawing/2014/main" id="{24F29EB0-67D0-188B-2DFF-9D35660644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95488"/>
            <a:ext cx="1300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0A87-770C-1C9C-57E2-21655F6E83E7}"/>
              </a:ext>
            </a:extLst>
          </p:cNvPr>
          <p:cNvSpPr>
            <a:spLocks noGrp="1"/>
          </p:cNvSpPr>
          <p:nvPr>
            <p:ph type="title"/>
          </p:nvPr>
        </p:nvSpPr>
        <p:spPr>
          <a:xfrm>
            <a:off x="650875" y="338138"/>
            <a:ext cx="11728450" cy="1951037"/>
          </a:xfrm>
        </p:spPr>
        <p:txBody>
          <a:bodyPr/>
          <a:lstStyle/>
          <a:p>
            <a:pPr>
              <a:defRPr/>
            </a:pPr>
            <a:r>
              <a:rPr lang="en-US" dirty="0"/>
              <a:t>Foreword</a:t>
            </a:r>
          </a:p>
        </p:txBody>
      </p:sp>
      <p:sp>
        <p:nvSpPr>
          <p:cNvPr id="3" name="Content Placeholder 2">
            <a:extLst>
              <a:ext uri="{FF2B5EF4-FFF2-40B4-BE49-F238E27FC236}">
                <a16:creationId xmlns:a16="http://schemas.microsoft.com/office/drawing/2014/main" id="{E86CB644-DB7F-AD79-8DB5-F3736C211ADC}"/>
              </a:ext>
            </a:extLst>
          </p:cNvPr>
          <p:cNvSpPr>
            <a:spLocks noGrp="1"/>
          </p:cNvSpPr>
          <p:nvPr>
            <p:ph idx="1"/>
          </p:nvPr>
        </p:nvSpPr>
        <p:spPr/>
        <p:txBody>
          <a:bodyPr/>
          <a:lstStyle/>
          <a:p>
            <a:pPr marL="0" indent="0">
              <a:buFont typeface="Wingdings" panose="05000000000000000000" pitchFamily="2" charset="2"/>
              <a:buNone/>
              <a:defRPr/>
            </a:pPr>
            <a:r>
              <a:rPr lang="en-US" sz="3200" i="1" dirty="0"/>
              <a:t>“A total solar eclipse is one of the most dramatic astronomical events you can experience. I was lucky enough to see one when I was 12, when the Sun and Moon aligned over my childhood home, providing me with one of the most amazing experience of my life. Even if you are not lucky enough to be in this eclipse's path of totality, grab the opportunity to learn what it is all about, and how to observe the partial eclipse safely.” </a:t>
            </a:r>
          </a:p>
          <a:p>
            <a:pPr marL="0" indent="0">
              <a:spcBef>
                <a:spcPts val="2400"/>
              </a:spcBef>
              <a:buFont typeface="Wingdings" panose="05000000000000000000" pitchFamily="2" charset="2"/>
              <a:buNone/>
              <a:defRPr/>
            </a:pPr>
            <a:r>
              <a:rPr lang="en-US" sz="3200" b="1" dirty="0"/>
              <a:t>Professor Brian Schmidt </a:t>
            </a:r>
          </a:p>
          <a:p>
            <a:pPr marL="0" indent="0">
              <a:spcBef>
                <a:spcPts val="1200"/>
              </a:spcBef>
              <a:buFont typeface="Wingdings" panose="05000000000000000000" pitchFamily="2" charset="2"/>
              <a:buNone/>
              <a:defRPr/>
            </a:pPr>
            <a:r>
              <a:rPr lang="en-US" sz="2800" dirty="0"/>
              <a:t>Astronomer at the Research School of Astronomy </a:t>
            </a:r>
          </a:p>
          <a:p>
            <a:pPr marL="0" indent="0">
              <a:spcBef>
                <a:spcPts val="300"/>
              </a:spcBef>
              <a:buFont typeface="Wingdings" panose="05000000000000000000" pitchFamily="2" charset="2"/>
              <a:buNone/>
              <a:defRPr/>
            </a:pPr>
            <a:r>
              <a:rPr lang="en-US" sz="2800" dirty="0"/>
              <a:t>and Astrophysics at the Australian National University. </a:t>
            </a:r>
          </a:p>
          <a:p>
            <a:pPr marL="0" indent="0">
              <a:spcBef>
                <a:spcPts val="1200"/>
              </a:spcBef>
              <a:buFont typeface="Wingdings" panose="05000000000000000000" pitchFamily="2" charset="2"/>
              <a:buNone/>
              <a:defRPr/>
            </a:pPr>
            <a:r>
              <a:rPr lang="en-US" sz="3200" dirty="0"/>
              <a:t>2011 Nobel Laureate in Physics.</a:t>
            </a:r>
            <a:r>
              <a:rPr lang="en-US" dirty="0"/>
              <a:t> </a:t>
            </a:r>
          </a:p>
        </p:txBody>
      </p:sp>
      <p:pic>
        <p:nvPicPr>
          <p:cNvPr id="4100" name="Picture 3" descr="Brian_Schmidt_portrait_1 300.jpg">
            <a:extLst>
              <a:ext uri="{FF2B5EF4-FFF2-40B4-BE49-F238E27FC236}">
                <a16:creationId xmlns:a16="http://schemas.microsoft.com/office/drawing/2014/main" id="{9BEB8999-5CAD-A71B-1494-6117D95867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1950" y="6099175"/>
            <a:ext cx="309403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E506-52CA-49AA-3244-CF55554FDABD}"/>
              </a:ext>
            </a:extLst>
          </p:cNvPr>
          <p:cNvSpPr>
            <a:spLocks noGrp="1"/>
          </p:cNvSpPr>
          <p:nvPr>
            <p:ph type="title"/>
          </p:nvPr>
        </p:nvSpPr>
        <p:spPr>
          <a:xfrm>
            <a:off x="650875" y="50800"/>
            <a:ext cx="11728450" cy="1951038"/>
          </a:xfrm>
        </p:spPr>
        <p:txBody>
          <a:bodyPr/>
          <a:lstStyle/>
          <a:p>
            <a:pPr>
              <a:defRPr/>
            </a:pPr>
            <a:r>
              <a:rPr lang="en-US" dirty="0"/>
              <a:t>When Can an Eclipse Occur - 2</a:t>
            </a:r>
          </a:p>
        </p:txBody>
      </p:sp>
      <p:sp>
        <p:nvSpPr>
          <p:cNvPr id="3" name="Content Placeholder 2">
            <a:extLst>
              <a:ext uri="{FF2B5EF4-FFF2-40B4-BE49-F238E27FC236}">
                <a16:creationId xmlns:a16="http://schemas.microsoft.com/office/drawing/2014/main" id="{5A494444-41E0-FC59-8124-986ABE7BD9B1}"/>
              </a:ext>
            </a:extLst>
          </p:cNvPr>
          <p:cNvSpPr>
            <a:spLocks noGrp="1"/>
          </p:cNvSpPr>
          <p:nvPr>
            <p:ph idx="1"/>
          </p:nvPr>
        </p:nvSpPr>
        <p:spPr>
          <a:xfrm>
            <a:off x="0" y="7396163"/>
            <a:ext cx="13030200" cy="2087562"/>
          </a:xfrm>
        </p:spPr>
        <p:txBody>
          <a:bodyPr/>
          <a:lstStyle/>
          <a:p>
            <a:pPr>
              <a:defRPr/>
            </a:pPr>
            <a:r>
              <a:rPr lang="en-US" sz="3200" dirty="0"/>
              <a:t>The points at which the Moon’s orbit crosses the plane of the Earth’s orbit are called </a:t>
            </a:r>
            <a:r>
              <a:rPr lang="en-US" sz="3200" b="1" i="1" dirty="0"/>
              <a:t>Nodes.</a:t>
            </a:r>
          </a:p>
          <a:p>
            <a:pPr>
              <a:defRPr/>
            </a:pPr>
            <a:r>
              <a:rPr lang="en-US" sz="3200" dirty="0"/>
              <a:t>An eclipse is only possible when the new moon is near one of the nodes.</a:t>
            </a:r>
          </a:p>
        </p:txBody>
      </p:sp>
      <p:pic>
        <p:nvPicPr>
          <p:cNvPr id="22532" name="Picture 4" descr="Orbits Earth &amp; Moon - eclipses 1.jpg">
            <a:extLst>
              <a:ext uri="{FF2B5EF4-FFF2-40B4-BE49-F238E27FC236}">
                <a16:creationId xmlns:a16="http://schemas.microsoft.com/office/drawing/2014/main" id="{EF3AF5D3-4650-FB56-D13B-12EAF4967E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95488"/>
            <a:ext cx="1300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E5E3-7089-A2DC-4168-BCC5FFFE72F6}"/>
              </a:ext>
            </a:extLst>
          </p:cNvPr>
          <p:cNvSpPr>
            <a:spLocks noGrp="1"/>
          </p:cNvSpPr>
          <p:nvPr>
            <p:ph type="title"/>
          </p:nvPr>
        </p:nvSpPr>
        <p:spPr>
          <a:xfrm>
            <a:off x="650875" y="50800"/>
            <a:ext cx="11728450" cy="1951038"/>
          </a:xfrm>
        </p:spPr>
        <p:txBody>
          <a:bodyPr/>
          <a:lstStyle/>
          <a:p>
            <a:pPr>
              <a:defRPr/>
            </a:pPr>
            <a:r>
              <a:rPr lang="en-US" dirty="0"/>
              <a:t>When Can an Eclipse Occur -3</a:t>
            </a:r>
          </a:p>
        </p:txBody>
      </p:sp>
      <p:sp>
        <p:nvSpPr>
          <p:cNvPr id="3" name="Content Placeholder 2">
            <a:extLst>
              <a:ext uri="{FF2B5EF4-FFF2-40B4-BE49-F238E27FC236}">
                <a16:creationId xmlns:a16="http://schemas.microsoft.com/office/drawing/2014/main" id="{8C7AA4F1-BCE7-6D1D-24A9-2B78AA15A3CF}"/>
              </a:ext>
            </a:extLst>
          </p:cNvPr>
          <p:cNvSpPr>
            <a:spLocks noGrp="1"/>
          </p:cNvSpPr>
          <p:nvPr>
            <p:ph idx="1"/>
          </p:nvPr>
        </p:nvSpPr>
        <p:spPr>
          <a:xfrm>
            <a:off x="0" y="7396163"/>
            <a:ext cx="13030200" cy="2087562"/>
          </a:xfrm>
        </p:spPr>
        <p:txBody>
          <a:bodyPr/>
          <a:lstStyle/>
          <a:p>
            <a:pPr>
              <a:defRPr/>
            </a:pPr>
            <a:r>
              <a:rPr lang="en-US" sz="3200" dirty="0"/>
              <a:t>There is an </a:t>
            </a:r>
            <a:r>
              <a:rPr lang="en-US" sz="3200" b="1" i="1" dirty="0"/>
              <a:t>Eclipse Season </a:t>
            </a:r>
            <a:r>
              <a:rPr lang="en-US" sz="3200" dirty="0"/>
              <a:t>about every 6 months when the Sun is close to one of the nodes and an eclipse is possible.</a:t>
            </a:r>
          </a:p>
          <a:p>
            <a:pPr>
              <a:defRPr/>
            </a:pPr>
            <a:r>
              <a:rPr lang="en-US" sz="3200" dirty="0"/>
              <a:t>In 2012 this occurs in May (eclipse on 20 May 2012) and November (when the eclipse occurs in North Queensland).</a:t>
            </a:r>
          </a:p>
        </p:txBody>
      </p:sp>
      <p:pic>
        <p:nvPicPr>
          <p:cNvPr id="23556" name="Picture 4" descr="Orbits Earth &amp; Moon - eclipses 1.jpg">
            <a:extLst>
              <a:ext uri="{FF2B5EF4-FFF2-40B4-BE49-F238E27FC236}">
                <a16:creationId xmlns:a16="http://schemas.microsoft.com/office/drawing/2014/main" id="{24C5C27E-1969-1937-F42A-3E4993DC85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95488"/>
            <a:ext cx="1300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56DE-B6EF-3968-A3A6-45BE58D402C1}"/>
              </a:ext>
            </a:extLst>
          </p:cNvPr>
          <p:cNvSpPr>
            <a:spLocks noGrp="1"/>
          </p:cNvSpPr>
          <p:nvPr>
            <p:ph type="title"/>
          </p:nvPr>
        </p:nvSpPr>
        <p:spPr>
          <a:xfrm>
            <a:off x="650875" y="50800"/>
            <a:ext cx="11728450" cy="1951038"/>
          </a:xfrm>
        </p:spPr>
        <p:txBody>
          <a:bodyPr/>
          <a:lstStyle/>
          <a:p>
            <a:pPr>
              <a:defRPr/>
            </a:pPr>
            <a:r>
              <a:rPr lang="en-US" dirty="0"/>
              <a:t>Frequency of Eclipses</a:t>
            </a:r>
          </a:p>
        </p:txBody>
      </p:sp>
      <p:sp>
        <p:nvSpPr>
          <p:cNvPr id="3" name="Content Placeholder 2">
            <a:extLst>
              <a:ext uri="{FF2B5EF4-FFF2-40B4-BE49-F238E27FC236}">
                <a16:creationId xmlns:a16="http://schemas.microsoft.com/office/drawing/2014/main" id="{B34B813E-059A-B8A5-656A-E39F5D275B63}"/>
              </a:ext>
            </a:extLst>
          </p:cNvPr>
          <p:cNvSpPr>
            <a:spLocks noGrp="1"/>
          </p:cNvSpPr>
          <p:nvPr>
            <p:ph idx="1"/>
          </p:nvPr>
        </p:nvSpPr>
        <p:spPr>
          <a:xfrm>
            <a:off x="611188" y="2138363"/>
            <a:ext cx="11728450" cy="7129462"/>
          </a:xfrm>
        </p:spPr>
        <p:txBody>
          <a:bodyPr/>
          <a:lstStyle/>
          <a:p>
            <a:pPr>
              <a:defRPr/>
            </a:pPr>
            <a:r>
              <a:rPr lang="en-US" sz="3600" b="1" i="1" dirty="0"/>
              <a:t>Total Solar Eclipses </a:t>
            </a:r>
            <a:r>
              <a:rPr lang="en-US" sz="3600" dirty="0"/>
              <a:t>occur somewhere on the Earth on average about once every 18 months.</a:t>
            </a:r>
          </a:p>
          <a:p>
            <a:pPr>
              <a:defRPr/>
            </a:pPr>
            <a:r>
              <a:rPr lang="en-US" sz="3600" b="1" i="1" dirty="0"/>
              <a:t>Annular Eclipses </a:t>
            </a:r>
            <a:r>
              <a:rPr lang="en-US" sz="3600" dirty="0"/>
              <a:t>occur slightly more frequently than total solar eclipses.</a:t>
            </a:r>
          </a:p>
          <a:p>
            <a:pPr>
              <a:defRPr/>
            </a:pPr>
            <a:r>
              <a:rPr lang="en-US" sz="3600" dirty="0"/>
              <a:t>The maximum number of solar eclipses in any one year is five (of which four will be partial).</a:t>
            </a:r>
          </a:p>
          <a:p>
            <a:pPr>
              <a:defRPr/>
            </a:pPr>
            <a:r>
              <a:rPr lang="en-US" sz="3600" dirty="0"/>
              <a:t> Solar eclipses repeat in a regular pattern called a </a:t>
            </a:r>
            <a:r>
              <a:rPr lang="en-US" sz="3600" b="1" i="1" dirty="0"/>
              <a:t>Saros</a:t>
            </a:r>
            <a:r>
              <a:rPr lang="en-US" sz="3600" dirty="0"/>
              <a:t> which is 18 years 11</a:t>
            </a:r>
            <a:r>
              <a:rPr lang="en-US" sz="3600" baseline="30000" dirty="0"/>
              <a:t>1</a:t>
            </a:r>
            <a:r>
              <a:rPr lang="en-US" sz="3600" dirty="0"/>
              <a:t>/</a:t>
            </a:r>
            <a:r>
              <a:rPr lang="en-US" sz="3600" baseline="-25000" dirty="0"/>
              <a:t>3</a:t>
            </a:r>
            <a:r>
              <a:rPr lang="en-US" sz="3600" dirty="0"/>
              <a:t> days.</a:t>
            </a:r>
          </a:p>
          <a:p>
            <a:pPr>
              <a:defRPr/>
            </a:pPr>
            <a:r>
              <a:rPr lang="en-US" sz="3600" dirty="0"/>
              <a:t>Because each total solar eclipse occurs on a narrow path across the Earth, the average time between total solar eclipses for any specific location is 350 to 400 years but this interval can vary widely.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A0628A6-5169-3662-46B5-43608929D1FC}"/>
              </a:ext>
            </a:extLst>
          </p:cNvPr>
          <p:cNvSpPr>
            <a:spLocks noGrp="1" noChangeArrowheads="1"/>
          </p:cNvSpPr>
          <p:nvPr>
            <p:ph type="title"/>
          </p:nvPr>
        </p:nvSpPr>
        <p:spPr>
          <a:xfrm>
            <a:off x="650875" y="50800"/>
            <a:ext cx="11728450" cy="1951038"/>
          </a:xfrm>
        </p:spPr>
        <p:txBody>
          <a:bodyPr/>
          <a:lstStyle/>
          <a:p>
            <a:pPr>
              <a:defRPr/>
            </a:pPr>
            <a:r>
              <a:rPr lang="en-US" dirty="0"/>
              <a:t>The Saros Story</a:t>
            </a:r>
          </a:p>
        </p:txBody>
      </p:sp>
      <p:sp>
        <p:nvSpPr>
          <p:cNvPr id="108547" name="Rectangle 3">
            <a:extLst>
              <a:ext uri="{FF2B5EF4-FFF2-40B4-BE49-F238E27FC236}">
                <a16:creationId xmlns:a16="http://schemas.microsoft.com/office/drawing/2014/main" id="{2CFFBCD0-5EBC-ABA5-67AD-EC1BD7D56C83}"/>
              </a:ext>
            </a:extLst>
          </p:cNvPr>
          <p:cNvSpPr>
            <a:spLocks noGrp="1" noChangeArrowheads="1"/>
          </p:cNvSpPr>
          <p:nvPr>
            <p:ph type="body" idx="1"/>
          </p:nvPr>
        </p:nvSpPr>
        <p:spPr>
          <a:xfrm>
            <a:off x="650875" y="2427288"/>
            <a:ext cx="12379325" cy="5851525"/>
          </a:xfrm>
        </p:spPr>
        <p:txBody>
          <a:bodyPr/>
          <a:lstStyle/>
          <a:p>
            <a:pPr>
              <a:lnSpc>
                <a:spcPct val="90000"/>
              </a:lnSpc>
              <a:spcBef>
                <a:spcPct val="100000"/>
              </a:spcBef>
              <a:defRPr/>
            </a:pPr>
            <a:r>
              <a:rPr lang="en-US" sz="4200" dirty="0"/>
              <a:t>Eclipses repeat in a pattern every 18 years 11</a:t>
            </a:r>
            <a:r>
              <a:rPr lang="en-US" sz="4200" baseline="30000" dirty="0"/>
              <a:t>1</a:t>
            </a:r>
            <a:r>
              <a:rPr lang="en-US" sz="4200" dirty="0"/>
              <a:t>/</a:t>
            </a:r>
            <a:r>
              <a:rPr lang="en-US" sz="4200" baseline="-25000" dirty="0"/>
              <a:t>3</a:t>
            </a:r>
            <a:r>
              <a:rPr lang="en-US" sz="4200" dirty="0"/>
              <a:t> days called a </a:t>
            </a:r>
            <a:r>
              <a:rPr lang="en-US" sz="4200" b="1" i="1" dirty="0"/>
              <a:t>Saros</a:t>
            </a:r>
            <a:r>
              <a:rPr lang="en-US" sz="4200" dirty="0"/>
              <a:t>. This is because this period is a multiple of:</a:t>
            </a:r>
          </a:p>
          <a:p>
            <a:pPr lvl="1">
              <a:lnSpc>
                <a:spcPct val="90000"/>
              </a:lnSpc>
              <a:spcBef>
                <a:spcPct val="30000"/>
              </a:spcBef>
              <a:defRPr/>
            </a:pPr>
            <a:r>
              <a:rPr lang="en-US" sz="3600" dirty="0"/>
              <a:t>223 lunar months </a:t>
            </a:r>
            <a:r>
              <a:rPr lang="en-US" sz="3200" dirty="0"/>
              <a:t>(period from one full moon to the next);</a:t>
            </a:r>
          </a:p>
          <a:p>
            <a:pPr lvl="1">
              <a:lnSpc>
                <a:spcPct val="90000"/>
              </a:lnSpc>
              <a:spcBef>
                <a:spcPct val="30000"/>
              </a:spcBef>
              <a:defRPr/>
            </a:pPr>
            <a:r>
              <a:rPr lang="en-US" sz="3600" dirty="0"/>
              <a:t>19 eclipse years </a:t>
            </a:r>
            <a:r>
              <a:rPr lang="en-US" sz="3200" dirty="0"/>
              <a:t>(period between 2 node crossings); and</a:t>
            </a:r>
          </a:p>
          <a:p>
            <a:pPr lvl="1">
              <a:lnSpc>
                <a:spcPct val="90000"/>
              </a:lnSpc>
              <a:spcBef>
                <a:spcPct val="30000"/>
              </a:spcBef>
              <a:defRPr/>
            </a:pPr>
            <a:r>
              <a:rPr lang="en-US" sz="3600" dirty="0"/>
              <a:t>239 Anomalistic months </a:t>
            </a:r>
            <a:r>
              <a:rPr lang="en-US" sz="3200" dirty="0"/>
              <a:t>(apogee – perigee – apogee period).</a:t>
            </a:r>
          </a:p>
          <a:p>
            <a:pPr>
              <a:lnSpc>
                <a:spcPct val="90000"/>
              </a:lnSpc>
              <a:spcBef>
                <a:spcPct val="100000"/>
              </a:spcBef>
              <a:defRPr/>
            </a:pPr>
            <a:r>
              <a:rPr lang="en-US" sz="4200" dirty="0"/>
              <a:t>Eclipses each belong to a saros family. </a:t>
            </a:r>
          </a:p>
          <a:p>
            <a:pPr>
              <a:lnSpc>
                <a:spcPct val="90000"/>
              </a:lnSpc>
              <a:spcBef>
                <a:spcPct val="100000"/>
              </a:spcBef>
              <a:defRPr/>
            </a:pPr>
            <a:r>
              <a:rPr lang="en-US" sz="4200" dirty="0"/>
              <a:t>The 2012 eclipse belongs to saros number 133.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C1CA-DAC8-0E58-2C57-9B9718B7F39D}"/>
              </a:ext>
            </a:extLst>
          </p:cNvPr>
          <p:cNvSpPr>
            <a:spLocks noGrp="1"/>
          </p:cNvSpPr>
          <p:nvPr>
            <p:ph type="title"/>
          </p:nvPr>
        </p:nvSpPr>
        <p:spPr>
          <a:xfrm>
            <a:off x="250825" y="50800"/>
            <a:ext cx="12528550" cy="1951038"/>
          </a:xfrm>
        </p:spPr>
        <p:txBody>
          <a:bodyPr/>
          <a:lstStyle/>
          <a:p>
            <a:pPr>
              <a:defRPr/>
            </a:pPr>
            <a:r>
              <a:rPr lang="en-US" dirty="0"/>
              <a:t>The Coincidence of Solar Eclipses</a:t>
            </a:r>
          </a:p>
        </p:txBody>
      </p:sp>
      <p:sp>
        <p:nvSpPr>
          <p:cNvPr id="3" name="Content Placeholder 2">
            <a:extLst>
              <a:ext uri="{FF2B5EF4-FFF2-40B4-BE49-F238E27FC236}">
                <a16:creationId xmlns:a16="http://schemas.microsoft.com/office/drawing/2014/main" id="{EB8CE740-22D4-C5F4-2B55-5F666795CBBE}"/>
              </a:ext>
            </a:extLst>
          </p:cNvPr>
          <p:cNvSpPr>
            <a:spLocks noGrp="1"/>
          </p:cNvSpPr>
          <p:nvPr>
            <p:ph idx="1"/>
          </p:nvPr>
        </p:nvSpPr>
        <p:spPr>
          <a:xfrm>
            <a:off x="650875" y="2211388"/>
            <a:ext cx="12201525" cy="5851525"/>
          </a:xfrm>
        </p:spPr>
        <p:txBody>
          <a:bodyPr/>
          <a:lstStyle/>
          <a:p>
            <a:pPr>
              <a:spcBef>
                <a:spcPct val="70000"/>
              </a:spcBef>
              <a:defRPr/>
            </a:pPr>
            <a:r>
              <a:rPr lang="en-US" dirty="0"/>
              <a:t>The Sun and the Moon appear to be about the same size.</a:t>
            </a:r>
          </a:p>
          <a:p>
            <a:pPr marL="742950" lvl="1" indent="-285750">
              <a:spcBef>
                <a:spcPct val="25000"/>
              </a:spcBef>
              <a:defRPr/>
            </a:pPr>
            <a:r>
              <a:rPr lang="en-US" dirty="0"/>
              <a:t> The Sun is about 400 times the diameter of the Moon.</a:t>
            </a:r>
          </a:p>
          <a:p>
            <a:pPr marL="742950" lvl="1" indent="-285750">
              <a:spcBef>
                <a:spcPct val="25000"/>
              </a:spcBef>
              <a:defRPr/>
            </a:pPr>
            <a:r>
              <a:rPr lang="en-US" dirty="0"/>
              <a:t> The Sun is about 400 times further away.</a:t>
            </a:r>
          </a:p>
          <a:p>
            <a:pPr>
              <a:spcBef>
                <a:spcPct val="70000"/>
              </a:spcBef>
              <a:defRPr/>
            </a:pPr>
            <a:r>
              <a:rPr lang="en-US" dirty="0"/>
              <a:t>This “perfect fit” adds to the eclipse spectacle.</a:t>
            </a:r>
          </a:p>
          <a:p>
            <a:pPr>
              <a:spcBef>
                <a:spcPct val="70000"/>
              </a:spcBef>
              <a:defRPr/>
            </a:pPr>
            <a:r>
              <a:rPr lang="en-US" dirty="0"/>
              <a:t>The Moon is gradually moving further from the Earth – eventually total solar eclipses will no longer occur.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866BEF-2006-E713-4127-961E94D1DE64}"/>
              </a:ext>
            </a:extLst>
          </p:cNvPr>
          <p:cNvSpPr>
            <a:spLocks noGrp="1"/>
          </p:cNvSpPr>
          <p:nvPr>
            <p:ph type="subTitle" sz="quarter" idx="1"/>
          </p:nvPr>
        </p:nvSpPr>
        <p:spPr>
          <a:xfrm>
            <a:off x="1042988" y="5524500"/>
            <a:ext cx="10801350" cy="2492375"/>
          </a:xfrm>
        </p:spPr>
        <p:txBody>
          <a:bodyPr/>
          <a:lstStyle/>
          <a:p>
            <a:pPr>
              <a:defRPr/>
            </a:pPr>
            <a:r>
              <a:rPr lang="en-US" sz="9600" dirty="0"/>
              <a:t>How Eclipses Occur</a:t>
            </a:r>
          </a:p>
        </p:txBody>
      </p:sp>
      <p:pic>
        <p:nvPicPr>
          <p:cNvPr id="27651" name="Picture 3" descr="TSE sequence.jpg">
            <a:extLst>
              <a:ext uri="{FF2B5EF4-FFF2-40B4-BE49-F238E27FC236}">
                <a16:creationId xmlns:a16="http://schemas.microsoft.com/office/drawing/2014/main" id="{BA861428-F5D6-1489-72F8-CA97E42647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302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3ABAFAE-79EF-4264-60C7-7BA7D331E261}"/>
              </a:ext>
            </a:extLst>
          </p:cNvPr>
          <p:cNvSpPr txBox="1">
            <a:spLocks/>
          </p:cNvSpPr>
          <p:nvPr/>
        </p:nvSpPr>
        <p:spPr bwMode="auto">
          <a:xfrm>
            <a:off x="977900" y="1914525"/>
            <a:ext cx="11074400" cy="2600325"/>
          </a:xfrm>
          <a:prstGeom prst="rect">
            <a:avLst/>
          </a:prstGeom>
          <a:noFill/>
          <a:ln w="9525">
            <a:noFill/>
            <a:miter lim="800000"/>
            <a:headEnd/>
            <a:tailEnd/>
          </a:ln>
          <a:effectLst/>
        </p:spPr>
        <p:txBody>
          <a:bodyPr lIns="130174" tIns="65087" rIns="130174" bIns="65087" anchor="ctr"/>
          <a:lstStyle/>
          <a:p>
            <a:pPr algn="ctr" defTabSz="1301750" eaLnBrk="0" hangingPunct="0">
              <a:defRPr/>
            </a:pPr>
            <a:r>
              <a:rPr lang="en-US" sz="10000" kern="0">
                <a:solidFill>
                  <a:srgbClr val="C5FFFF"/>
                </a:solidFill>
                <a:effectLst>
                  <a:outerShdw blurRad="38100" dist="38100" dir="2700000" algn="tl">
                    <a:srgbClr val="000000"/>
                  </a:outerShdw>
                </a:effectLst>
                <a:latin typeface="+mj-lt"/>
                <a:ea typeface="+mj-ea"/>
                <a:cs typeface="+mj-cs"/>
              </a:rPr>
              <a:t>Total Solar Eclipse</a:t>
            </a:r>
            <a:br>
              <a:rPr lang="en-US" sz="10000" kern="0">
                <a:solidFill>
                  <a:srgbClr val="C5FFFF"/>
                </a:solidFill>
                <a:effectLst>
                  <a:outerShdw blurRad="38100" dist="38100" dir="2700000" algn="tl">
                    <a:srgbClr val="000000"/>
                  </a:outerShdw>
                </a:effectLst>
                <a:latin typeface="+mj-lt"/>
                <a:ea typeface="+mj-ea"/>
                <a:cs typeface="+mj-cs"/>
              </a:rPr>
            </a:br>
            <a:r>
              <a:rPr lang="en-US" sz="6000" kern="0">
                <a:solidFill>
                  <a:srgbClr val="C5FFFF"/>
                </a:solidFill>
                <a:effectLst>
                  <a:outerShdw blurRad="38100" dist="38100" dir="2700000" algn="tl">
                    <a:srgbClr val="000000"/>
                  </a:outerShdw>
                </a:effectLst>
                <a:latin typeface="+mj-lt"/>
                <a:ea typeface="+mj-ea"/>
                <a:cs typeface="+mj-cs"/>
              </a:rPr>
              <a:t>14 November 2012</a:t>
            </a:r>
            <a:endParaRPr lang="en-US" sz="6000" kern="0" dirty="0">
              <a:solidFill>
                <a:srgbClr val="C5FFFF"/>
              </a:solidFill>
              <a:effectLst>
                <a:outerShdw blurRad="38100" dist="38100" dir="2700000" algn="tl">
                  <a:srgbClr val="000000"/>
                </a:outerShdw>
              </a:effectLst>
              <a:latin typeface="+mj-lt"/>
              <a:ea typeface="+mj-ea"/>
              <a:cs typeface="+mj-cs"/>
            </a:endParaRPr>
          </a:p>
        </p:txBody>
      </p:sp>
      <p:pic>
        <p:nvPicPr>
          <p:cNvPr id="27653" name="Picture 11" descr="TSE mech PP T.gif">
            <a:extLst>
              <a:ext uri="{FF2B5EF4-FFF2-40B4-BE49-F238E27FC236}">
                <a16:creationId xmlns:a16="http://schemas.microsoft.com/office/drawing/2014/main" id="{A74F49B0-C1A9-9926-7F59-45262FABA0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07425"/>
            <a:ext cx="3648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2" descr="Hybrid Eclipse mech PP T.gif">
            <a:extLst>
              <a:ext uri="{FF2B5EF4-FFF2-40B4-BE49-F238E27FC236}">
                <a16:creationId xmlns:a16="http://schemas.microsoft.com/office/drawing/2014/main" id="{1DD652CC-00E5-94B7-B777-EB3E88A856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8607425"/>
            <a:ext cx="368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descr="Orbits Earth &amp; Moon V02 T.gif">
            <a:extLst>
              <a:ext uri="{FF2B5EF4-FFF2-40B4-BE49-F238E27FC236}">
                <a16:creationId xmlns:a16="http://schemas.microsoft.com/office/drawing/2014/main" id="{BD8D09B5-A5C1-0914-71CF-27D278A1DE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8607425"/>
            <a:ext cx="2914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8">
            <a:extLst>
              <a:ext uri="{FF2B5EF4-FFF2-40B4-BE49-F238E27FC236}">
                <a16:creationId xmlns:a16="http://schemas.microsoft.com/office/drawing/2014/main" id="{522E9151-FD48-1DC0-3D09-0406EB757BE8}"/>
              </a:ext>
            </a:extLst>
          </p:cNvPr>
          <p:cNvSpPr txBox="1">
            <a:spLocks noChangeArrowheads="1"/>
          </p:cNvSpPr>
          <p:nvPr/>
        </p:nvSpPr>
        <p:spPr bwMode="auto">
          <a:xfrm>
            <a:off x="322263" y="0"/>
            <a:ext cx="12241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algn="ctr" eaLnBrk="1" hangingPunct="1"/>
            <a:r>
              <a:rPr lang="en-US" altLang="en-US" sz="2000"/>
              <a:t>Astronomical Association of Queensland </a:t>
            </a:r>
            <a:r>
              <a:rPr lang="en-US" altLang="en-US" sz="2000">
                <a:hlinkClick r:id="rId6"/>
              </a:rPr>
              <a:t>www.aaq.org.au</a:t>
            </a:r>
            <a:r>
              <a:rPr lang="en-US" altLang="en-US" sz="2000"/>
              <a:t>       Science Teachers Association of Queensland </a:t>
            </a:r>
            <a:r>
              <a:rPr lang="en-US" altLang="en-US" sz="2000">
                <a:hlinkClick r:id="rId7"/>
              </a:rPr>
              <a:t>www.staq.qld.edu.au</a:t>
            </a:r>
            <a:r>
              <a:rPr lang="en-US" altLang="en-US" sz="2000"/>
              <a:t> </a:t>
            </a:r>
          </a:p>
        </p:txBody>
      </p:sp>
      <p:sp>
        <p:nvSpPr>
          <p:cNvPr id="9" name="TextBox 8">
            <a:extLst>
              <a:ext uri="{FF2B5EF4-FFF2-40B4-BE49-F238E27FC236}">
                <a16:creationId xmlns:a16="http://schemas.microsoft.com/office/drawing/2014/main" id="{F01CC367-6CE2-909A-8ADA-C84687B64965}"/>
              </a:ext>
            </a:extLst>
          </p:cNvPr>
          <p:cNvSpPr txBox="1"/>
          <p:nvPr/>
        </p:nvSpPr>
        <p:spPr>
          <a:xfrm>
            <a:off x="898525" y="7408863"/>
            <a:ext cx="11304588" cy="922337"/>
          </a:xfrm>
          <a:prstGeom prst="rect">
            <a:avLst/>
          </a:prstGeom>
          <a:noFill/>
        </p:spPr>
        <p:txBody>
          <a:bodyPr>
            <a:spAutoFit/>
          </a:bodyPr>
          <a:lstStyle/>
          <a:p>
            <a:pPr>
              <a:defRPr/>
            </a:pPr>
            <a:r>
              <a:rPr lang="en-AU" sz="1800" dirty="0">
                <a:effectLst>
                  <a:outerShdw blurRad="38100" dist="38100" dir="2700000" algn="tl">
                    <a:srgbClr val="000000">
                      <a:alpha val="43137"/>
                    </a:srgbClr>
                  </a:outerShdw>
                </a:effectLst>
              </a:rPr>
              <a:t>This presentation is copyright by the Astronomical Association of Queensland and the Science Teachers Association of Queensland.  It may be </a:t>
            </a:r>
            <a:r>
              <a:rPr lang="en-US" sz="1800" dirty="0">
                <a:effectLst>
                  <a:outerShdw blurRad="38100" dist="38100" dir="2700000" algn="tl">
                    <a:srgbClr val="000000">
                      <a:alpha val="43137"/>
                    </a:srgbClr>
                  </a:outerShdw>
                </a:effectLst>
              </a:rPr>
              <a:t>freely reproduced and/or modified provided that it is for non-commercial purposes and the source is acknowledged. </a:t>
            </a:r>
          </a:p>
          <a:p>
            <a:pPr>
              <a:defRPr/>
            </a:pPr>
            <a:r>
              <a:rPr lang="en-US" sz="1800" dirty="0">
                <a:effectLst>
                  <a:outerShdw blurRad="38100" dist="38100" dir="2700000" algn="tl">
                    <a:srgbClr val="000000">
                      <a:alpha val="43137"/>
                    </a:srgbClr>
                  </a:outerShdw>
                </a:effectLst>
              </a:rPr>
              <a:t>Address any request for use of the material for commercial purposes to </a:t>
            </a:r>
            <a:r>
              <a:rPr lang="en-US" sz="1800" dirty="0">
                <a:effectLst>
                  <a:outerShdw blurRad="38100" dist="38100" dir="2700000" algn="tl">
                    <a:srgbClr val="000000">
                      <a:alpha val="43137"/>
                    </a:srgbClr>
                  </a:outerShdw>
                </a:effectLst>
                <a:hlinkClick r:id="rId8"/>
              </a:rPr>
              <a:t>eclipse@aaq.org.au</a:t>
            </a:r>
            <a:r>
              <a:rPr lang="en-US" sz="1800" dirty="0">
                <a:effectLst>
                  <a:outerShdw blurRad="38100" dist="38100" dir="2700000" algn="tl">
                    <a:srgbClr val="000000">
                      <a:alpha val="43137"/>
                    </a:srgbClr>
                  </a:outerShdw>
                </a:effectLs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4EE1-9FF1-2A98-44EC-79F496C81E23}"/>
              </a:ext>
            </a:extLst>
          </p:cNvPr>
          <p:cNvSpPr>
            <a:spLocks noGrp="1"/>
          </p:cNvSpPr>
          <p:nvPr>
            <p:ph type="title"/>
          </p:nvPr>
        </p:nvSpPr>
        <p:spPr/>
        <p:txBody>
          <a:bodyPr/>
          <a:lstStyle/>
          <a:p>
            <a:pPr>
              <a:defRPr/>
            </a:pPr>
            <a:r>
              <a:rPr lang="en-US" sz="8000" b="1" i="1" dirty="0">
                <a:solidFill>
                  <a:srgbClr val="FF0000"/>
                </a:solidFill>
              </a:rPr>
              <a:t>WARNING:</a:t>
            </a:r>
            <a:endParaRPr lang="en-US" sz="8000" dirty="0">
              <a:solidFill>
                <a:srgbClr val="FF0000"/>
              </a:solidFill>
            </a:endParaRPr>
          </a:p>
        </p:txBody>
      </p:sp>
      <p:sp>
        <p:nvSpPr>
          <p:cNvPr id="3" name="Content Placeholder 2">
            <a:extLst>
              <a:ext uri="{FF2B5EF4-FFF2-40B4-BE49-F238E27FC236}">
                <a16:creationId xmlns:a16="http://schemas.microsoft.com/office/drawing/2014/main" id="{986E91AA-CC76-BEE4-FDA4-C9F31FFA0471}"/>
              </a:ext>
            </a:extLst>
          </p:cNvPr>
          <p:cNvSpPr>
            <a:spLocks noGrp="1"/>
          </p:cNvSpPr>
          <p:nvPr>
            <p:ph idx="1"/>
          </p:nvPr>
        </p:nvSpPr>
        <p:spPr/>
        <p:txBody>
          <a:bodyPr/>
          <a:lstStyle/>
          <a:p>
            <a:pPr marL="0" indent="0" algn="just">
              <a:buFont typeface="Wingdings" panose="05000000000000000000" pitchFamily="2" charset="2"/>
              <a:buNone/>
              <a:defRPr/>
            </a:pPr>
            <a:r>
              <a:rPr lang="en-US" b="1" dirty="0">
                <a:solidFill>
                  <a:srgbClr val="FFC000"/>
                </a:solidFill>
                <a:effectLst>
                  <a:outerShdw blurRad="38100" dist="38100" dir="2700000" algn="tl">
                    <a:srgbClr val="000000">
                      <a:alpha val="43137"/>
                    </a:srgbClr>
                  </a:outerShdw>
                </a:effectLst>
              </a:rPr>
              <a:t>Never look directly at the bright surface of the Sun without proper eye protection as permanent eye damage may result. </a:t>
            </a:r>
          </a:p>
          <a:p>
            <a:pPr marL="0" indent="0" algn="just">
              <a:buFont typeface="Wingdings" panose="05000000000000000000" pitchFamily="2" charset="2"/>
              <a:buNone/>
              <a:defRPr/>
            </a:pPr>
            <a:r>
              <a:rPr lang="en-US" b="1" dirty="0">
                <a:solidFill>
                  <a:srgbClr val="FFC000"/>
                </a:solidFill>
                <a:effectLst>
                  <a:outerShdw blurRad="38100" dist="38100" dir="2700000" algn="tl">
                    <a:srgbClr val="000000">
                      <a:alpha val="43137"/>
                    </a:srgbClr>
                  </a:outerShdw>
                </a:effectLst>
              </a:rPr>
              <a:t>This applies at any time and especially during the partial phases of a solar eclipse. </a:t>
            </a:r>
          </a:p>
          <a:p>
            <a:pPr marL="0" indent="0" algn="just">
              <a:buFont typeface="Wingdings" panose="05000000000000000000" pitchFamily="2" charset="2"/>
              <a:buNone/>
              <a:defRPr/>
            </a:pPr>
            <a:r>
              <a:rPr lang="en-US" b="1" dirty="0">
                <a:solidFill>
                  <a:srgbClr val="FFC000"/>
                </a:solidFill>
                <a:effectLst>
                  <a:outerShdw blurRad="38100" dist="38100" dir="2700000" algn="tl">
                    <a:srgbClr val="000000">
                      <a:alpha val="43137"/>
                    </a:srgbClr>
                  </a:outerShdw>
                </a:effectLst>
              </a:rPr>
              <a:t>Refer to the advice issued by the Queensland Government about how to view the eclipse safely.</a:t>
            </a:r>
            <a:endParaRPr lang="en-US" dirty="0">
              <a:solidFill>
                <a:srgbClr val="FFC000"/>
              </a:solidFill>
              <a:effectLst>
                <a:outerShdw blurRad="38100" dist="38100" dir="2700000" algn="tl">
                  <a:srgbClr val="000000">
                    <a:alpha val="43137"/>
                  </a:srgbClr>
                </a:outerShdw>
              </a:effectLst>
            </a:endParaRPr>
          </a:p>
        </p:txBody>
      </p:sp>
      <p:sp>
        <p:nvSpPr>
          <p:cNvPr id="5124" name="Rectangle 3">
            <a:extLst>
              <a:ext uri="{FF2B5EF4-FFF2-40B4-BE49-F238E27FC236}">
                <a16:creationId xmlns:a16="http://schemas.microsoft.com/office/drawing/2014/main" id="{93237032-ABD3-6391-4379-466EE1359C86}"/>
              </a:ext>
            </a:extLst>
          </p:cNvPr>
          <p:cNvSpPr>
            <a:spLocks noChangeArrowheads="1"/>
          </p:cNvSpPr>
          <p:nvPr/>
        </p:nvSpPr>
        <p:spPr bwMode="auto">
          <a:xfrm>
            <a:off x="827088" y="9051925"/>
            <a:ext cx="122031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r>
              <a:rPr lang="en-US" altLang="en-US" sz="2800">
                <a:solidFill>
                  <a:srgbClr val="FFFFFF"/>
                </a:solidFill>
                <a:hlinkClick r:id="rId2"/>
              </a:rPr>
              <a:t>http://www.fairtrading.qld.gov.au/safe-viewing-of-astronomical-events.htm</a:t>
            </a: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EBC8-9E7B-7656-87A4-9124D3DDCE31}"/>
              </a:ext>
            </a:extLst>
          </p:cNvPr>
          <p:cNvSpPr>
            <a:spLocks noGrp="1"/>
          </p:cNvSpPr>
          <p:nvPr>
            <p:ph type="title"/>
          </p:nvPr>
        </p:nvSpPr>
        <p:spPr>
          <a:xfrm>
            <a:off x="106363" y="50800"/>
            <a:ext cx="12817475" cy="1951038"/>
          </a:xfrm>
        </p:spPr>
        <p:txBody>
          <a:bodyPr/>
          <a:lstStyle/>
          <a:p>
            <a:pPr>
              <a:defRPr/>
            </a:pPr>
            <a:r>
              <a:rPr lang="en-US" dirty="0"/>
              <a:t>How Does a Solar Eclipse Occur - 1</a:t>
            </a:r>
          </a:p>
        </p:txBody>
      </p:sp>
      <p:pic>
        <p:nvPicPr>
          <p:cNvPr id="6147" name="Picture 11">
            <a:extLst>
              <a:ext uri="{FF2B5EF4-FFF2-40B4-BE49-F238E27FC236}">
                <a16:creationId xmlns:a16="http://schemas.microsoft.com/office/drawing/2014/main" id="{A5DA8E9E-6254-A772-845C-CD58DA095D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130302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C165425-515C-3579-F34D-A953D89AFFBA}"/>
              </a:ext>
            </a:extLst>
          </p:cNvPr>
          <p:cNvSpPr>
            <a:spLocks noGrp="1"/>
          </p:cNvSpPr>
          <p:nvPr>
            <p:ph idx="1"/>
          </p:nvPr>
        </p:nvSpPr>
        <p:spPr>
          <a:xfrm>
            <a:off x="250825" y="6315075"/>
            <a:ext cx="12528550" cy="2879725"/>
          </a:xfrm>
        </p:spPr>
        <p:txBody>
          <a:bodyPr/>
          <a:lstStyle/>
          <a:p>
            <a:pPr>
              <a:defRPr/>
            </a:pPr>
            <a:r>
              <a:rPr lang="en-US" sz="3000" dirty="0">
                <a:effectLst>
                  <a:outerShdw blurRad="38100" dist="38100" dir="2700000" algn="tl">
                    <a:srgbClr val="000000">
                      <a:alpha val="43137"/>
                    </a:srgbClr>
                  </a:outerShdw>
                </a:effectLst>
              </a:rPr>
              <a:t>A Solar Eclipse occurs when the Moon comes between the Earth and the Sun and casts a shadow on the Earth.</a:t>
            </a:r>
          </a:p>
          <a:p>
            <a:pPr>
              <a:defRPr/>
            </a:pPr>
            <a:r>
              <a:rPr lang="en-US" sz="3000" dirty="0">
                <a:effectLst>
                  <a:outerShdw blurRad="38100" dist="38100" dir="2700000" algn="tl">
                    <a:srgbClr val="000000">
                      <a:alpha val="43137"/>
                    </a:srgbClr>
                  </a:outerShdw>
                </a:effectLst>
              </a:rPr>
              <a:t>There are two parts to the Moon’s shadow:</a:t>
            </a:r>
          </a:p>
          <a:p>
            <a:pPr lvl="1">
              <a:defRPr/>
            </a:pPr>
            <a:r>
              <a:rPr lang="en-US" sz="2800" dirty="0">
                <a:effectLst>
                  <a:outerShdw blurRad="38100" dist="38100" dir="2700000" algn="tl">
                    <a:srgbClr val="000000">
                      <a:alpha val="43137"/>
                    </a:srgbClr>
                  </a:outerShdw>
                </a:effectLst>
              </a:rPr>
              <a:t>the dark inner cone shaped part called the </a:t>
            </a:r>
            <a:r>
              <a:rPr lang="en-US" sz="2800" b="1" i="1" dirty="0">
                <a:effectLst>
                  <a:outerShdw blurRad="38100" dist="38100" dir="2700000" algn="tl">
                    <a:srgbClr val="000000">
                      <a:alpha val="43137"/>
                    </a:srgbClr>
                  </a:outerShdw>
                </a:effectLst>
              </a:rPr>
              <a:t>Umbra</a:t>
            </a:r>
            <a:r>
              <a:rPr lang="en-US" sz="2800" dirty="0">
                <a:effectLst>
                  <a:outerShdw blurRad="38100" dist="38100" dir="2700000" algn="tl">
                    <a:srgbClr val="000000">
                      <a:alpha val="43137"/>
                    </a:srgbClr>
                  </a:outerShdw>
                </a:effectLst>
              </a:rPr>
              <a:t> from which the Sun cannot be seen at all; and</a:t>
            </a:r>
            <a:endParaRPr lang="en-US" sz="2800" b="1" i="1" dirty="0">
              <a:effectLst>
                <a:outerShdw blurRad="38100" dist="38100" dir="2700000" algn="tl">
                  <a:srgbClr val="000000">
                    <a:alpha val="43137"/>
                  </a:srgbClr>
                </a:outerShdw>
              </a:effectLst>
            </a:endParaRPr>
          </a:p>
          <a:p>
            <a:pPr lvl="1">
              <a:defRPr/>
            </a:pPr>
            <a:r>
              <a:rPr lang="en-US" sz="2800" dirty="0">
                <a:effectLst>
                  <a:outerShdw blurRad="38100" dist="38100" dir="2700000" algn="tl">
                    <a:srgbClr val="000000">
                      <a:alpha val="43137"/>
                    </a:srgbClr>
                  </a:outerShdw>
                </a:effectLst>
              </a:rPr>
              <a:t>the lighter outer part called the </a:t>
            </a:r>
            <a:r>
              <a:rPr lang="en-US" sz="2800" b="1" i="1" dirty="0">
                <a:effectLst>
                  <a:outerShdw blurRad="38100" dist="38100" dir="2700000" algn="tl">
                    <a:srgbClr val="000000">
                      <a:alpha val="43137"/>
                    </a:srgbClr>
                  </a:outerShdw>
                </a:effectLst>
              </a:rPr>
              <a:t>Penumbra</a:t>
            </a:r>
            <a:r>
              <a:rPr lang="en-US" sz="2800" dirty="0">
                <a:effectLst>
                  <a:outerShdw blurRad="38100" dist="38100" dir="2700000" algn="tl">
                    <a:srgbClr val="000000">
                      <a:alpha val="43137"/>
                    </a:srgbClr>
                  </a:outerShdw>
                </a:effectLst>
              </a:rPr>
              <a:t> from which part of the Sun can be seen.</a:t>
            </a:r>
            <a:endParaRPr lang="en-AU" sz="28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a:extLst>
              <a:ext uri="{FF2B5EF4-FFF2-40B4-BE49-F238E27FC236}">
                <a16:creationId xmlns:a16="http://schemas.microsoft.com/office/drawing/2014/main" id="{40210F40-3886-1D69-3766-C0A51347D7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130302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4D9F4FD1-0E73-342A-8864-BD5CE5D0F3D8}"/>
              </a:ext>
            </a:extLst>
          </p:cNvPr>
          <p:cNvSpPr>
            <a:spLocks noGrp="1"/>
          </p:cNvSpPr>
          <p:nvPr>
            <p:ph idx="1"/>
          </p:nvPr>
        </p:nvSpPr>
        <p:spPr>
          <a:xfrm>
            <a:off x="250825" y="6315075"/>
            <a:ext cx="12528550" cy="2879725"/>
          </a:xfrm>
        </p:spPr>
        <p:txBody>
          <a:bodyPr/>
          <a:lstStyle/>
          <a:p>
            <a:pPr>
              <a:defRPr/>
            </a:pPr>
            <a:r>
              <a:rPr lang="en-US" sz="3000" dirty="0">
                <a:effectLst>
                  <a:outerShdw blurRad="38100" dist="38100" dir="2700000" algn="tl">
                    <a:srgbClr val="000000">
                      <a:alpha val="43137"/>
                    </a:srgbClr>
                  </a:outerShdw>
                </a:effectLst>
              </a:rPr>
              <a:t>If you are in the area covered by the umbra you cannot see the Sun at all and there will be a </a:t>
            </a:r>
            <a:r>
              <a:rPr lang="en-US" sz="3000" b="1" i="1" dirty="0">
                <a:effectLst>
                  <a:outerShdw blurRad="38100" dist="38100" dir="2700000" algn="tl">
                    <a:srgbClr val="000000">
                      <a:alpha val="43137"/>
                    </a:srgbClr>
                  </a:outerShdw>
                </a:effectLst>
              </a:rPr>
              <a:t>Total Solar Eclipse.</a:t>
            </a:r>
          </a:p>
          <a:p>
            <a:pPr>
              <a:defRPr/>
            </a:pPr>
            <a:r>
              <a:rPr lang="en-US" sz="3000" dirty="0">
                <a:effectLst>
                  <a:outerShdw blurRad="38100" dist="38100" dir="2700000" algn="tl">
                    <a:srgbClr val="000000">
                      <a:alpha val="43137"/>
                    </a:srgbClr>
                  </a:outerShdw>
                </a:effectLst>
              </a:rPr>
              <a:t> If you are in the area covered by the penumbra you can see part of the Sun and there will be a </a:t>
            </a:r>
            <a:r>
              <a:rPr lang="en-US" sz="3000" b="1" i="1" dirty="0">
                <a:effectLst>
                  <a:outerShdw blurRad="38100" dist="38100" dir="2700000" algn="tl">
                    <a:srgbClr val="000000">
                      <a:alpha val="43137"/>
                    </a:srgbClr>
                  </a:outerShdw>
                </a:effectLst>
              </a:rPr>
              <a:t>Partial Solar Eclipse.</a:t>
            </a:r>
            <a:endParaRPr lang="en-AU" b="1" i="1" dirty="0"/>
          </a:p>
        </p:txBody>
      </p:sp>
      <p:sp>
        <p:nvSpPr>
          <p:cNvPr id="8" name="Title 1">
            <a:extLst>
              <a:ext uri="{FF2B5EF4-FFF2-40B4-BE49-F238E27FC236}">
                <a16:creationId xmlns:a16="http://schemas.microsoft.com/office/drawing/2014/main" id="{E84FBAE8-8CC6-44C7-C871-C325AE883BCF}"/>
              </a:ext>
            </a:extLst>
          </p:cNvPr>
          <p:cNvSpPr>
            <a:spLocks noGrp="1"/>
          </p:cNvSpPr>
          <p:nvPr>
            <p:ph type="title"/>
          </p:nvPr>
        </p:nvSpPr>
        <p:spPr>
          <a:xfrm>
            <a:off x="106363" y="50800"/>
            <a:ext cx="12817475" cy="1951038"/>
          </a:xfrm>
        </p:spPr>
        <p:txBody>
          <a:bodyPr/>
          <a:lstStyle/>
          <a:p>
            <a:pPr>
              <a:defRPr/>
            </a:pPr>
            <a:r>
              <a:rPr lang="en-US" dirty="0"/>
              <a:t>How Does a Solar Eclipse Occur - 2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a:extLst>
              <a:ext uri="{FF2B5EF4-FFF2-40B4-BE49-F238E27FC236}">
                <a16:creationId xmlns:a16="http://schemas.microsoft.com/office/drawing/2014/main" id="{572BFDBF-E8D6-2A5A-4905-86BE8D17A0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130302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1EF6B3E7-D051-2743-930C-98A9FEC6F257}"/>
              </a:ext>
            </a:extLst>
          </p:cNvPr>
          <p:cNvSpPr txBox="1">
            <a:spLocks/>
          </p:cNvSpPr>
          <p:nvPr/>
        </p:nvSpPr>
        <p:spPr bwMode="auto">
          <a:xfrm>
            <a:off x="250825" y="6243638"/>
            <a:ext cx="12528550" cy="2879725"/>
          </a:xfrm>
          <a:prstGeom prst="rect">
            <a:avLst/>
          </a:prstGeom>
          <a:noFill/>
          <a:ln w="9525">
            <a:noFill/>
            <a:miter lim="800000"/>
            <a:headEnd/>
            <a:tailEnd/>
          </a:ln>
          <a:effectLst/>
        </p:spPr>
        <p:txBody>
          <a:bodyPr lIns="130174" tIns="65087" rIns="130174" bIns="65087"/>
          <a:lstStyle>
            <a:lvl1pPr marL="487363" indent="-487363" algn="l" defTabSz="1301750" rtl="0" eaLnBrk="0" fontAlgn="base" hangingPunct="0">
              <a:spcBef>
                <a:spcPct val="20000"/>
              </a:spcBef>
              <a:spcAft>
                <a:spcPct val="0"/>
              </a:spcAft>
              <a:buClr>
                <a:srgbClr val="FF0000"/>
              </a:buClr>
              <a:buSzPct val="65000"/>
              <a:buFont typeface="Wingdings" pitchFamily="2" charset="2"/>
              <a:buChar char="n"/>
              <a:defRPr sz="4600">
                <a:solidFill>
                  <a:schemeClr val="tx1"/>
                </a:solidFill>
                <a:effectLst>
                  <a:outerShdw blurRad="38100" dist="38100" dir="2700000" algn="tl">
                    <a:srgbClr val="000000"/>
                  </a:outerShdw>
                </a:effectLst>
                <a:latin typeface="Times New Roman" pitchFamily="18" charset="0"/>
                <a:ea typeface="+mn-ea"/>
                <a:cs typeface="Times New Roman" pitchFamily="18" charset="0"/>
              </a:defRPr>
            </a:lvl1pPr>
            <a:lvl2pPr marL="1057275" indent="-406400" algn="l" defTabSz="1301750" rtl="0" eaLnBrk="0" fontAlgn="base" hangingPunct="0">
              <a:spcBef>
                <a:spcPct val="20000"/>
              </a:spcBef>
              <a:spcAft>
                <a:spcPct val="0"/>
              </a:spcAft>
              <a:buClr>
                <a:schemeClr val="folHlink"/>
              </a:buClr>
              <a:buSzPct val="65000"/>
              <a:buFont typeface="Wingdings" pitchFamily="2" charset="2"/>
              <a:buChar char="Ø"/>
              <a:defRPr sz="4000">
                <a:solidFill>
                  <a:schemeClr val="tx1"/>
                </a:solidFill>
                <a:effectLst>
                  <a:outerShdw blurRad="38100" dist="38100" dir="2700000" algn="tl">
                    <a:srgbClr val="000000"/>
                  </a:outerShdw>
                </a:effectLst>
                <a:latin typeface="Times New Roman" pitchFamily="18" charset="0"/>
                <a:cs typeface="Times New Roman" pitchFamily="18" charset="0"/>
              </a:defRPr>
            </a:lvl2pPr>
            <a:lvl3pPr marL="1627188" indent="-325438" algn="l" defTabSz="1301750" rtl="0" eaLnBrk="0" fontAlgn="base" hangingPunct="0">
              <a:spcBef>
                <a:spcPct val="20000"/>
              </a:spcBef>
              <a:spcAft>
                <a:spcPct val="0"/>
              </a:spcAft>
              <a:buClr>
                <a:schemeClr val="hlink"/>
              </a:buClr>
              <a:buSzPct val="65000"/>
              <a:buFont typeface="Wingdings" pitchFamily="2" charset="2"/>
              <a:buChar char="n"/>
              <a:defRPr sz="3400">
                <a:solidFill>
                  <a:schemeClr val="tx1"/>
                </a:solidFill>
                <a:effectLst>
                  <a:outerShdw blurRad="38100" dist="38100" dir="2700000" algn="tl">
                    <a:srgbClr val="000000"/>
                  </a:outerShdw>
                </a:effectLst>
                <a:latin typeface="Times New Roman" pitchFamily="18" charset="0"/>
                <a:cs typeface="Times New Roman" pitchFamily="18" charset="0"/>
              </a:defRPr>
            </a:lvl3pPr>
            <a:lvl4pPr marL="2278063" indent="-325438" algn="l" defTabSz="1301750" rtl="0" eaLnBrk="0" fontAlgn="base" hangingPunct="0">
              <a:spcBef>
                <a:spcPct val="20000"/>
              </a:spcBef>
              <a:spcAft>
                <a:spcPct val="0"/>
              </a:spcAft>
              <a:buClr>
                <a:srgbClr val="FF0000"/>
              </a:buClr>
              <a:buSzPct val="80000"/>
              <a:buFont typeface="Wingdings" pitchFamily="2" charset="2"/>
              <a:buChar char="v"/>
              <a:defRPr sz="2800">
                <a:solidFill>
                  <a:schemeClr val="tx1"/>
                </a:solidFill>
                <a:effectLst>
                  <a:outerShdw blurRad="38100" dist="38100" dir="2700000" algn="tl">
                    <a:srgbClr val="000000"/>
                  </a:outerShdw>
                </a:effectLst>
                <a:latin typeface="Times New Roman" pitchFamily="18" charset="0"/>
                <a:cs typeface="Times New Roman" pitchFamily="18" charset="0"/>
              </a:defRPr>
            </a:lvl4pPr>
            <a:lvl5pPr marL="2928938" indent="-325438" algn="l" defTabSz="1301750" rtl="0" eaLnBrk="0" fontAlgn="base" hangingPunct="0">
              <a:spcBef>
                <a:spcPct val="20000"/>
              </a:spcBef>
              <a:spcAft>
                <a:spcPct val="0"/>
              </a:spcAft>
              <a:buClr>
                <a:srgbClr val="FFC000"/>
              </a:buClr>
              <a:buSzPct val="100000"/>
              <a:buFont typeface="Courier New" pitchFamily="49" charset="0"/>
              <a:buChar char="o"/>
              <a:defRPr sz="2800">
                <a:solidFill>
                  <a:schemeClr val="tx1"/>
                </a:solidFill>
                <a:effectLst>
                  <a:outerShdw blurRad="38100" dist="38100" dir="2700000" algn="tl">
                    <a:srgbClr val="000000"/>
                  </a:outerShdw>
                </a:effectLst>
                <a:latin typeface="Times New Roman" pitchFamily="18" charset="0"/>
                <a:cs typeface="Times New Roman" pitchFamily="18" charset="0"/>
              </a:defRPr>
            </a:lvl5pPr>
            <a:lvl6pPr marL="33861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6pPr>
            <a:lvl7pPr marL="38433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7pPr>
            <a:lvl8pPr marL="43005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8pPr>
            <a:lvl9pPr marL="47577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9pPr>
          </a:lstStyle>
          <a:p>
            <a:pPr>
              <a:lnSpc>
                <a:spcPts val="3500"/>
              </a:lnSpc>
              <a:defRPr/>
            </a:pPr>
            <a:r>
              <a:rPr lang="en-US" sz="3400" dirty="0">
                <a:effectLst>
                  <a:outerShdw blurRad="38100" dist="38100" dir="2700000" algn="tl">
                    <a:srgbClr val="000000">
                      <a:alpha val="43137"/>
                    </a:srgbClr>
                  </a:outerShdw>
                </a:effectLst>
              </a:rPr>
              <a:t>As the Moon orbits the Earth and the Earth rotates, the umbra traces out a narrow path called the </a:t>
            </a:r>
            <a:r>
              <a:rPr lang="en-US" sz="3400" b="1" i="1" dirty="0">
                <a:effectLst>
                  <a:outerShdw blurRad="38100" dist="38100" dir="2700000" algn="tl">
                    <a:srgbClr val="000000">
                      <a:alpha val="43137"/>
                    </a:srgbClr>
                  </a:outerShdw>
                </a:effectLst>
              </a:rPr>
              <a:t>Path of Totality.</a:t>
            </a:r>
          </a:p>
          <a:p>
            <a:pPr>
              <a:defRPr/>
            </a:pPr>
            <a:r>
              <a:rPr lang="en-US" sz="3400" dirty="0">
                <a:effectLst>
                  <a:outerShdw blurRad="38100" dist="38100" dir="2700000" algn="tl">
                    <a:srgbClr val="000000">
                      <a:alpha val="43137"/>
                    </a:srgbClr>
                  </a:outerShdw>
                </a:effectLst>
              </a:rPr>
              <a:t>A </a:t>
            </a:r>
            <a:r>
              <a:rPr lang="en-US" sz="3400" b="1" i="1" dirty="0">
                <a:effectLst>
                  <a:outerShdw blurRad="38100" dist="38100" dir="2700000" algn="tl">
                    <a:srgbClr val="000000">
                      <a:alpha val="43137"/>
                    </a:srgbClr>
                  </a:outerShdw>
                </a:effectLst>
              </a:rPr>
              <a:t>Total Solar Eclipse </a:t>
            </a:r>
            <a:r>
              <a:rPr lang="en-US" sz="3400" dirty="0">
                <a:effectLst>
                  <a:outerShdw blurRad="38100" dist="38100" dir="2700000" algn="tl">
                    <a:srgbClr val="000000">
                      <a:alpha val="43137"/>
                    </a:srgbClr>
                  </a:outerShdw>
                </a:effectLst>
              </a:rPr>
              <a:t>can be seen from within the path of totality.</a:t>
            </a:r>
          </a:p>
          <a:p>
            <a:pPr lvl="1">
              <a:lnSpc>
                <a:spcPts val="3000"/>
              </a:lnSpc>
              <a:defRPr/>
            </a:pPr>
            <a:r>
              <a:rPr lang="en-US" sz="2800" dirty="0">
                <a:effectLst>
                  <a:outerShdw blurRad="38100" dist="38100" dir="2700000" algn="tl">
                    <a:srgbClr val="000000">
                      <a:alpha val="43137"/>
                    </a:srgbClr>
                  </a:outerShdw>
                </a:effectLst>
              </a:rPr>
              <a:t>As the umbra approaches any location in the path, the Moon will firstly gradually cover the Sun taking about an hour.</a:t>
            </a:r>
          </a:p>
          <a:p>
            <a:pPr lvl="1">
              <a:lnSpc>
                <a:spcPts val="3000"/>
              </a:lnSpc>
              <a:defRPr/>
            </a:pPr>
            <a:r>
              <a:rPr lang="en-US" sz="2800" dirty="0">
                <a:effectLst>
                  <a:outerShdw blurRad="38100" dist="38100" dir="2700000" algn="tl">
                    <a:srgbClr val="000000">
                      <a:alpha val="43137"/>
                    </a:srgbClr>
                  </a:outerShdw>
                </a:effectLst>
              </a:rPr>
              <a:t>As the umbra arrives there will be the brief total part of the eclipse.</a:t>
            </a:r>
          </a:p>
          <a:p>
            <a:pPr lvl="1">
              <a:lnSpc>
                <a:spcPts val="3000"/>
              </a:lnSpc>
              <a:defRPr/>
            </a:pPr>
            <a:r>
              <a:rPr lang="en-US" sz="2800" dirty="0">
                <a:effectLst>
                  <a:outerShdw blurRad="38100" dist="38100" dir="2700000" algn="tl">
                    <a:srgbClr val="000000">
                      <a:alpha val="43137"/>
                    </a:srgbClr>
                  </a:outerShdw>
                </a:effectLst>
              </a:rPr>
              <a:t>The Moon will then gradually uncover the Sun taking about another hour.</a:t>
            </a:r>
          </a:p>
        </p:txBody>
      </p:sp>
      <p:sp>
        <p:nvSpPr>
          <p:cNvPr id="6" name="Title 1">
            <a:extLst>
              <a:ext uri="{FF2B5EF4-FFF2-40B4-BE49-F238E27FC236}">
                <a16:creationId xmlns:a16="http://schemas.microsoft.com/office/drawing/2014/main" id="{4F0233A0-5E4C-D2A1-8ED3-C9BDD120345D}"/>
              </a:ext>
            </a:extLst>
          </p:cNvPr>
          <p:cNvSpPr>
            <a:spLocks noGrp="1"/>
          </p:cNvSpPr>
          <p:nvPr>
            <p:ph type="title"/>
          </p:nvPr>
        </p:nvSpPr>
        <p:spPr>
          <a:xfrm>
            <a:off x="106363" y="50800"/>
            <a:ext cx="12817475" cy="1951038"/>
          </a:xfrm>
        </p:spPr>
        <p:txBody>
          <a:bodyPr/>
          <a:lstStyle/>
          <a:p>
            <a:pPr>
              <a:defRPr/>
            </a:pPr>
            <a:r>
              <a:rPr lang="en-US" dirty="0"/>
              <a:t>How Does a Solar Eclipse Occur - 3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a:extLst>
              <a:ext uri="{FF2B5EF4-FFF2-40B4-BE49-F238E27FC236}">
                <a16:creationId xmlns:a16="http://schemas.microsoft.com/office/drawing/2014/main" id="{03C5FC37-D424-5612-8488-A5A6C5AC80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6925"/>
            <a:ext cx="130302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7E66798A-B5B4-0ABD-6B70-602595882117}"/>
              </a:ext>
            </a:extLst>
          </p:cNvPr>
          <p:cNvSpPr txBox="1">
            <a:spLocks/>
          </p:cNvSpPr>
          <p:nvPr/>
        </p:nvSpPr>
        <p:spPr bwMode="auto">
          <a:xfrm>
            <a:off x="177800" y="6315075"/>
            <a:ext cx="12601575" cy="2879725"/>
          </a:xfrm>
          <a:prstGeom prst="rect">
            <a:avLst/>
          </a:prstGeom>
          <a:noFill/>
          <a:ln w="9525">
            <a:noFill/>
            <a:miter lim="800000"/>
            <a:headEnd/>
            <a:tailEnd/>
          </a:ln>
          <a:effectLst/>
        </p:spPr>
        <p:txBody>
          <a:bodyPr lIns="130174" tIns="65087" rIns="130174" bIns="65087"/>
          <a:lstStyle>
            <a:lvl1pPr marL="487363" indent="-487363" algn="l" defTabSz="1301750" rtl="0" eaLnBrk="0" fontAlgn="base" hangingPunct="0">
              <a:spcBef>
                <a:spcPct val="20000"/>
              </a:spcBef>
              <a:spcAft>
                <a:spcPct val="0"/>
              </a:spcAft>
              <a:buClr>
                <a:srgbClr val="FF0000"/>
              </a:buClr>
              <a:buSzPct val="65000"/>
              <a:buFont typeface="Wingdings" pitchFamily="2" charset="2"/>
              <a:buChar char="n"/>
              <a:defRPr sz="4600">
                <a:solidFill>
                  <a:schemeClr val="tx1"/>
                </a:solidFill>
                <a:effectLst>
                  <a:outerShdw blurRad="38100" dist="38100" dir="2700000" algn="tl">
                    <a:srgbClr val="000000"/>
                  </a:outerShdw>
                </a:effectLst>
                <a:latin typeface="Times New Roman" pitchFamily="18" charset="0"/>
                <a:ea typeface="+mn-ea"/>
                <a:cs typeface="Times New Roman" pitchFamily="18" charset="0"/>
              </a:defRPr>
            </a:lvl1pPr>
            <a:lvl2pPr marL="1057275" indent="-406400" algn="l" defTabSz="1301750" rtl="0" eaLnBrk="0" fontAlgn="base" hangingPunct="0">
              <a:spcBef>
                <a:spcPct val="20000"/>
              </a:spcBef>
              <a:spcAft>
                <a:spcPct val="0"/>
              </a:spcAft>
              <a:buClr>
                <a:schemeClr val="folHlink"/>
              </a:buClr>
              <a:buSzPct val="65000"/>
              <a:buFont typeface="Wingdings" pitchFamily="2" charset="2"/>
              <a:buChar char="Ø"/>
              <a:defRPr sz="4000">
                <a:solidFill>
                  <a:schemeClr val="tx1"/>
                </a:solidFill>
                <a:effectLst>
                  <a:outerShdw blurRad="38100" dist="38100" dir="2700000" algn="tl">
                    <a:srgbClr val="000000"/>
                  </a:outerShdw>
                </a:effectLst>
                <a:latin typeface="Times New Roman" pitchFamily="18" charset="0"/>
                <a:cs typeface="Times New Roman" pitchFamily="18" charset="0"/>
              </a:defRPr>
            </a:lvl2pPr>
            <a:lvl3pPr marL="1627188" indent="-325438" algn="l" defTabSz="1301750" rtl="0" eaLnBrk="0" fontAlgn="base" hangingPunct="0">
              <a:spcBef>
                <a:spcPct val="20000"/>
              </a:spcBef>
              <a:spcAft>
                <a:spcPct val="0"/>
              </a:spcAft>
              <a:buClr>
                <a:schemeClr val="hlink"/>
              </a:buClr>
              <a:buSzPct val="65000"/>
              <a:buFont typeface="Wingdings" pitchFamily="2" charset="2"/>
              <a:buChar char="n"/>
              <a:defRPr sz="3400">
                <a:solidFill>
                  <a:schemeClr val="tx1"/>
                </a:solidFill>
                <a:effectLst>
                  <a:outerShdw blurRad="38100" dist="38100" dir="2700000" algn="tl">
                    <a:srgbClr val="000000"/>
                  </a:outerShdw>
                </a:effectLst>
                <a:latin typeface="Times New Roman" pitchFamily="18" charset="0"/>
                <a:cs typeface="Times New Roman" pitchFamily="18" charset="0"/>
              </a:defRPr>
            </a:lvl3pPr>
            <a:lvl4pPr marL="2278063" indent="-325438" algn="l" defTabSz="1301750" rtl="0" eaLnBrk="0" fontAlgn="base" hangingPunct="0">
              <a:spcBef>
                <a:spcPct val="20000"/>
              </a:spcBef>
              <a:spcAft>
                <a:spcPct val="0"/>
              </a:spcAft>
              <a:buClr>
                <a:srgbClr val="FF0000"/>
              </a:buClr>
              <a:buSzPct val="80000"/>
              <a:buFont typeface="Wingdings" pitchFamily="2" charset="2"/>
              <a:buChar char="v"/>
              <a:defRPr sz="2800">
                <a:solidFill>
                  <a:schemeClr val="tx1"/>
                </a:solidFill>
                <a:effectLst>
                  <a:outerShdw blurRad="38100" dist="38100" dir="2700000" algn="tl">
                    <a:srgbClr val="000000"/>
                  </a:outerShdw>
                </a:effectLst>
                <a:latin typeface="Times New Roman" pitchFamily="18" charset="0"/>
                <a:cs typeface="Times New Roman" pitchFamily="18" charset="0"/>
              </a:defRPr>
            </a:lvl4pPr>
            <a:lvl5pPr marL="2928938" indent="-325438" algn="l" defTabSz="1301750" rtl="0" eaLnBrk="0" fontAlgn="base" hangingPunct="0">
              <a:spcBef>
                <a:spcPct val="20000"/>
              </a:spcBef>
              <a:spcAft>
                <a:spcPct val="0"/>
              </a:spcAft>
              <a:buClr>
                <a:srgbClr val="FFC000"/>
              </a:buClr>
              <a:buSzPct val="100000"/>
              <a:buFont typeface="Courier New" pitchFamily="49" charset="0"/>
              <a:buChar char="o"/>
              <a:defRPr sz="2800">
                <a:solidFill>
                  <a:schemeClr val="tx1"/>
                </a:solidFill>
                <a:effectLst>
                  <a:outerShdw blurRad="38100" dist="38100" dir="2700000" algn="tl">
                    <a:srgbClr val="000000"/>
                  </a:outerShdw>
                </a:effectLst>
                <a:latin typeface="Times New Roman" pitchFamily="18" charset="0"/>
                <a:cs typeface="Times New Roman" pitchFamily="18" charset="0"/>
              </a:defRPr>
            </a:lvl5pPr>
            <a:lvl6pPr marL="33861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6pPr>
            <a:lvl7pPr marL="38433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7pPr>
            <a:lvl8pPr marL="43005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8pPr>
            <a:lvl9pPr marL="4757738" indent="-325438" algn="l" defTabSz="1301750" rtl="0" fontAlgn="base">
              <a:spcBef>
                <a:spcPct val="20000"/>
              </a:spcBef>
              <a:spcAft>
                <a:spcPct val="0"/>
              </a:spcAft>
              <a:buClr>
                <a:schemeClr va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9pPr>
          </a:lstStyle>
          <a:p>
            <a:pPr>
              <a:defRPr/>
            </a:pPr>
            <a:r>
              <a:rPr lang="en-US" sz="3400" dirty="0">
                <a:effectLst>
                  <a:outerShdw blurRad="38100" dist="38100" dir="2700000" algn="tl">
                    <a:srgbClr val="000000">
                      <a:alpha val="43137"/>
                    </a:srgbClr>
                  </a:outerShdw>
                </a:effectLst>
              </a:rPr>
              <a:t>A </a:t>
            </a:r>
            <a:r>
              <a:rPr lang="en-US" sz="3400" b="1" i="1" dirty="0">
                <a:effectLst>
                  <a:outerShdw blurRad="38100" dist="38100" dir="2700000" algn="tl">
                    <a:srgbClr val="000000">
                      <a:alpha val="43137"/>
                    </a:srgbClr>
                  </a:outerShdw>
                </a:effectLst>
              </a:rPr>
              <a:t>Partial Solar Eclipse </a:t>
            </a:r>
            <a:r>
              <a:rPr lang="en-US" sz="3400" dirty="0">
                <a:effectLst>
                  <a:outerShdw blurRad="38100" dist="38100" dir="2700000" algn="tl">
                    <a:srgbClr val="000000">
                      <a:alpha val="43137"/>
                    </a:srgbClr>
                  </a:outerShdw>
                </a:effectLst>
              </a:rPr>
              <a:t>can be seen from the area swept by the penumbra outside the path of totality.</a:t>
            </a:r>
          </a:p>
          <a:p>
            <a:pPr>
              <a:defRPr/>
            </a:pPr>
            <a:r>
              <a:rPr lang="en-US" sz="3400" dirty="0">
                <a:effectLst>
                  <a:outerShdw blurRad="38100" dist="38100" dir="2700000" algn="tl">
                    <a:srgbClr val="000000">
                      <a:alpha val="43137"/>
                    </a:srgbClr>
                  </a:outerShdw>
                </a:effectLst>
              </a:rPr>
              <a:t>No eclipse can be seen outside the path covered by the penumbra.</a:t>
            </a:r>
            <a:endParaRPr lang="en-AU" sz="3400" dirty="0"/>
          </a:p>
        </p:txBody>
      </p:sp>
      <p:sp>
        <p:nvSpPr>
          <p:cNvPr id="6" name="Title 1">
            <a:extLst>
              <a:ext uri="{FF2B5EF4-FFF2-40B4-BE49-F238E27FC236}">
                <a16:creationId xmlns:a16="http://schemas.microsoft.com/office/drawing/2014/main" id="{9C3BF015-D774-A57C-8B58-C3D0F43EAF20}"/>
              </a:ext>
            </a:extLst>
          </p:cNvPr>
          <p:cNvSpPr>
            <a:spLocks noGrp="1"/>
          </p:cNvSpPr>
          <p:nvPr>
            <p:ph type="title"/>
          </p:nvPr>
        </p:nvSpPr>
        <p:spPr>
          <a:xfrm>
            <a:off x="106363" y="50800"/>
            <a:ext cx="12817475" cy="1951038"/>
          </a:xfrm>
        </p:spPr>
        <p:txBody>
          <a:bodyPr/>
          <a:lstStyle/>
          <a:p>
            <a:pPr>
              <a:defRPr/>
            </a:pPr>
            <a:r>
              <a:rPr lang="en-US" dirty="0"/>
              <a:t>How Does a Solar Eclipse Occur - 4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1E91-816C-D3F2-3F34-A8D56CAB75C4}"/>
              </a:ext>
            </a:extLst>
          </p:cNvPr>
          <p:cNvSpPr>
            <a:spLocks noGrp="1"/>
          </p:cNvSpPr>
          <p:nvPr>
            <p:ph type="title"/>
          </p:nvPr>
        </p:nvSpPr>
        <p:spPr>
          <a:xfrm>
            <a:off x="0" y="50800"/>
            <a:ext cx="13030200" cy="1951038"/>
          </a:xfrm>
        </p:spPr>
        <p:txBody>
          <a:bodyPr/>
          <a:lstStyle/>
          <a:p>
            <a:pPr>
              <a:defRPr/>
            </a:pPr>
            <a:r>
              <a:rPr lang="en-US" dirty="0"/>
              <a:t>The Moon’s shadow on the Earth</a:t>
            </a:r>
          </a:p>
        </p:txBody>
      </p:sp>
      <p:sp>
        <p:nvSpPr>
          <p:cNvPr id="3" name="Content Placeholder 2">
            <a:extLst>
              <a:ext uri="{FF2B5EF4-FFF2-40B4-BE49-F238E27FC236}">
                <a16:creationId xmlns:a16="http://schemas.microsoft.com/office/drawing/2014/main" id="{B93FA8ED-E080-1B93-9E9C-37154C6A564B}"/>
              </a:ext>
            </a:extLst>
          </p:cNvPr>
          <p:cNvSpPr>
            <a:spLocks noGrp="1"/>
          </p:cNvSpPr>
          <p:nvPr>
            <p:ph idx="1"/>
          </p:nvPr>
        </p:nvSpPr>
        <p:spPr>
          <a:xfrm>
            <a:off x="7451725" y="2816225"/>
            <a:ext cx="4927600" cy="5851525"/>
          </a:xfrm>
        </p:spPr>
        <p:txBody>
          <a:bodyPr/>
          <a:lstStyle/>
          <a:p>
            <a:pPr>
              <a:defRPr/>
            </a:pPr>
            <a:r>
              <a:rPr lang="en-US" sz="3600" dirty="0"/>
              <a:t>Time lapse of the Moon’s shadow for the total solar eclipse of 29 March 2006.</a:t>
            </a:r>
          </a:p>
          <a:p>
            <a:pPr>
              <a:defRPr/>
            </a:pPr>
            <a:r>
              <a:rPr lang="en-US" sz="3600" dirty="0"/>
              <a:t>EUMETSAT Meteosat-8 imagery. Animation by  the Space Science Engineering Center at University of Wisconsin.</a:t>
            </a:r>
          </a:p>
        </p:txBody>
      </p:sp>
      <p:pic>
        <p:nvPicPr>
          <p:cNvPr id="10244" name="Picture 3" descr="Moon-shadow-on-earth-animation-2006-V03-400-256.gif">
            <a:extLst>
              <a:ext uri="{FF2B5EF4-FFF2-40B4-BE49-F238E27FC236}">
                <a16:creationId xmlns:a16="http://schemas.microsoft.com/office/drawing/2014/main" id="{362B3770-4AF8-630F-2117-3CCCC545C8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90863"/>
            <a:ext cx="6659563" cy="66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a:extLst>
              <a:ext uri="{FF2B5EF4-FFF2-40B4-BE49-F238E27FC236}">
                <a16:creationId xmlns:a16="http://schemas.microsoft.com/office/drawing/2014/main" id="{A70DB053-75B3-75E4-D8AA-5688EE56FAA4}"/>
              </a:ext>
            </a:extLst>
          </p:cNvPr>
          <p:cNvSpPr txBox="1">
            <a:spLocks noChangeArrowheads="1"/>
          </p:cNvSpPr>
          <p:nvPr/>
        </p:nvSpPr>
        <p:spPr bwMode="auto">
          <a:xfrm>
            <a:off x="2338388" y="1995488"/>
            <a:ext cx="1267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600">
                <a:solidFill>
                  <a:schemeClr val="tx1"/>
                </a:solidFill>
                <a:latin typeface="Arial Narrow" panose="020B0606020202030204" pitchFamily="34" charset="0"/>
              </a:defRPr>
            </a:lvl1pPr>
            <a:lvl2pPr marL="742950" indent="-285750" eaLnBrk="0" hangingPunct="0">
              <a:defRPr sz="4600">
                <a:solidFill>
                  <a:schemeClr val="tx1"/>
                </a:solidFill>
                <a:latin typeface="Arial Narrow" panose="020B0606020202030204" pitchFamily="34" charset="0"/>
              </a:defRPr>
            </a:lvl2pPr>
            <a:lvl3pPr marL="1143000" indent="-228600" eaLnBrk="0" hangingPunct="0">
              <a:defRPr sz="4600">
                <a:solidFill>
                  <a:schemeClr val="tx1"/>
                </a:solidFill>
                <a:latin typeface="Arial Narrow" panose="020B0606020202030204" pitchFamily="34" charset="0"/>
              </a:defRPr>
            </a:lvl3pPr>
            <a:lvl4pPr marL="1600200" indent="-228600" eaLnBrk="0" hangingPunct="0">
              <a:defRPr sz="4600">
                <a:solidFill>
                  <a:schemeClr val="tx1"/>
                </a:solidFill>
                <a:latin typeface="Arial Narrow" panose="020B0606020202030204" pitchFamily="34" charset="0"/>
              </a:defRPr>
            </a:lvl4pPr>
            <a:lvl5pPr marL="2057400" indent="-228600" eaLnBrk="0" hangingPunct="0">
              <a:defRPr sz="4600">
                <a:solidFill>
                  <a:schemeClr val="tx1"/>
                </a:solidFill>
                <a:latin typeface="Arial Narrow" panose="020B0606020202030204" pitchFamily="34" charset="0"/>
              </a:defRPr>
            </a:lvl5pPr>
            <a:lvl6pPr marL="2514600" indent="-228600" eaLnBrk="0" fontAlgn="base" hangingPunct="0">
              <a:spcBef>
                <a:spcPct val="0"/>
              </a:spcBef>
              <a:spcAft>
                <a:spcPct val="0"/>
              </a:spcAft>
              <a:defRPr sz="4600">
                <a:solidFill>
                  <a:schemeClr val="tx1"/>
                </a:solidFill>
                <a:latin typeface="Arial Narrow" panose="020B0606020202030204" pitchFamily="34" charset="0"/>
              </a:defRPr>
            </a:lvl6pPr>
            <a:lvl7pPr marL="2971800" indent="-228600" eaLnBrk="0" fontAlgn="base" hangingPunct="0">
              <a:spcBef>
                <a:spcPct val="0"/>
              </a:spcBef>
              <a:spcAft>
                <a:spcPct val="0"/>
              </a:spcAft>
              <a:defRPr sz="4600">
                <a:solidFill>
                  <a:schemeClr val="tx1"/>
                </a:solidFill>
                <a:latin typeface="Arial Narrow" panose="020B0606020202030204" pitchFamily="34" charset="0"/>
              </a:defRPr>
            </a:lvl7pPr>
            <a:lvl8pPr marL="3429000" indent="-228600" eaLnBrk="0" fontAlgn="base" hangingPunct="0">
              <a:spcBef>
                <a:spcPct val="0"/>
              </a:spcBef>
              <a:spcAft>
                <a:spcPct val="0"/>
              </a:spcAft>
              <a:defRPr sz="4600">
                <a:solidFill>
                  <a:schemeClr val="tx1"/>
                </a:solidFill>
                <a:latin typeface="Arial Narrow" panose="020B0606020202030204" pitchFamily="34" charset="0"/>
              </a:defRPr>
            </a:lvl8pPr>
            <a:lvl9pPr marL="3886200" indent="-228600" eaLnBrk="0" fontAlgn="base" hangingPunct="0">
              <a:spcBef>
                <a:spcPct val="0"/>
              </a:spcBef>
              <a:spcAft>
                <a:spcPct val="0"/>
              </a:spcAft>
              <a:defRPr sz="4600">
                <a:solidFill>
                  <a:schemeClr val="tx1"/>
                </a:solidFill>
                <a:latin typeface="Arial Narrow" panose="020B0606020202030204" pitchFamily="34" charset="0"/>
              </a:defRPr>
            </a:lvl9pPr>
          </a:lstStyle>
          <a:p>
            <a:pPr eaLnBrk="1" hangingPunct="1"/>
            <a:r>
              <a:rPr lang="en-US" altLang="en-US">
                <a:solidFill>
                  <a:srgbClr val="FF0000"/>
                </a:solidFill>
              </a:rPr>
              <a:t>To be deleted if no approval to use image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F498-CB97-454E-1F31-BC0FF87F8516}"/>
              </a:ext>
            </a:extLst>
          </p:cNvPr>
          <p:cNvSpPr>
            <a:spLocks noGrp="1"/>
          </p:cNvSpPr>
          <p:nvPr>
            <p:ph type="title"/>
          </p:nvPr>
        </p:nvSpPr>
        <p:spPr>
          <a:xfrm>
            <a:off x="650875" y="50800"/>
            <a:ext cx="11728450" cy="1951038"/>
          </a:xfrm>
        </p:spPr>
        <p:txBody>
          <a:bodyPr/>
          <a:lstStyle/>
          <a:p>
            <a:pPr>
              <a:defRPr/>
            </a:pPr>
            <a:r>
              <a:rPr lang="en-US" dirty="0"/>
              <a:t>Path of the 14 Nov 2012 Eclipse</a:t>
            </a:r>
            <a:endParaRPr lang="en-AU" dirty="0"/>
          </a:p>
        </p:txBody>
      </p:sp>
      <p:sp>
        <p:nvSpPr>
          <p:cNvPr id="3" name="Content Placeholder 2">
            <a:extLst>
              <a:ext uri="{FF2B5EF4-FFF2-40B4-BE49-F238E27FC236}">
                <a16:creationId xmlns:a16="http://schemas.microsoft.com/office/drawing/2014/main" id="{BBCCA375-02EA-278D-4427-E7C05D87E7A1}"/>
              </a:ext>
            </a:extLst>
          </p:cNvPr>
          <p:cNvSpPr>
            <a:spLocks noGrp="1"/>
          </p:cNvSpPr>
          <p:nvPr>
            <p:ph idx="1"/>
          </p:nvPr>
        </p:nvSpPr>
        <p:spPr>
          <a:xfrm>
            <a:off x="7059613" y="6481763"/>
            <a:ext cx="5719762" cy="2425700"/>
          </a:xfrm>
        </p:spPr>
        <p:txBody>
          <a:bodyPr/>
          <a:lstStyle/>
          <a:p>
            <a:pPr marL="0" indent="0">
              <a:buFont typeface="Wingdings" panose="05000000000000000000" pitchFamily="2" charset="2"/>
              <a:buNone/>
              <a:defRPr/>
            </a:pPr>
            <a:r>
              <a:rPr lang="en-US" sz="3200" dirty="0"/>
              <a:t>The narrow path of totality will cross northern Australia, then cross the Pacific Ocean making no further landfall.</a:t>
            </a:r>
          </a:p>
          <a:p>
            <a:pPr marL="0" indent="0">
              <a:buFont typeface="Wingdings" panose="05000000000000000000" pitchFamily="2" charset="2"/>
              <a:buNone/>
              <a:defRPr/>
            </a:pPr>
            <a:r>
              <a:rPr lang="en-US" sz="3200" dirty="0"/>
              <a:t>A partial eclipse will occur over a much greater area.</a:t>
            </a:r>
            <a:endParaRPr lang="en-AU" sz="3200" dirty="0"/>
          </a:p>
        </p:txBody>
      </p:sp>
      <p:pic>
        <p:nvPicPr>
          <p:cNvPr id="11268" name="Picture 3">
            <a:extLst>
              <a:ext uri="{FF2B5EF4-FFF2-40B4-BE49-F238E27FC236}">
                <a16:creationId xmlns:a16="http://schemas.microsoft.com/office/drawing/2014/main" id="{16C0C18B-FE5A-F884-A187-0E81338530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4763"/>
            <a:ext cx="63627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a16="http://schemas.microsoft.com/office/drawing/2014/main" id="{AC2D008D-260B-804F-6E7A-49F6A8F26F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1125" y="2498725"/>
            <a:ext cx="35337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5F25599-FFAB-BCAB-6386-27D4607F1214}"/>
              </a:ext>
            </a:extLst>
          </p:cNvPr>
          <p:cNvSpPr txBox="1"/>
          <p:nvPr/>
        </p:nvSpPr>
        <p:spPr>
          <a:xfrm>
            <a:off x="1690688" y="1635125"/>
            <a:ext cx="10728325" cy="522288"/>
          </a:xfrm>
          <a:prstGeom prst="rect">
            <a:avLst/>
          </a:prstGeom>
          <a:noFill/>
        </p:spPr>
        <p:txBody>
          <a:bodyPr>
            <a:spAutoFit/>
          </a:bodyPr>
          <a:lstStyle/>
          <a:p>
            <a:pPr>
              <a:defRPr/>
            </a:pPr>
            <a:r>
              <a:rPr lang="en-US" sz="2800" dirty="0">
                <a:effectLst>
                  <a:outerShdw blurRad="38100" dist="38100" dir="2700000" algn="tl">
                    <a:srgbClr val="000000">
                      <a:alpha val="43137"/>
                    </a:srgbClr>
                  </a:outerShdw>
                </a:effectLst>
              </a:rPr>
              <a:t>Note: Dates and times in these diagrams are in Universal Time (GMT)</a:t>
            </a:r>
          </a:p>
        </p:txBody>
      </p:sp>
    </p:spTree>
  </p:cSld>
  <p:clrMapOvr>
    <a:masterClrMapping/>
  </p:clrMapOvr>
</p:sld>
</file>

<file path=ppt/theme/theme1.xml><?xml version="1.0" encoding="utf-8"?>
<a:theme xmlns:a="http://schemas.openxmlformats.org/drawingml/2006/main" name="Blank">
  <a:themeElements>
    <a:clrScheme name="Blank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Blan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175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175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ank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Blank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Blank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lank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Blank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Blank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Blank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Blank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6477</TotalTime>
  <Words>1729</Words>
  <Application>Microsoft Office PowerPoint</Application>
  <PresentationFormat>Custom</PresentationFormat>
  <Paragraphs>130</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Narrow</vt:lpstr>
      <vt:lpstr>Arial</vt:lpstr>
      <vt:lpstr>Tahoma</vt:lpstr>
      <vt:lpstr>Times New Roman</vt:lpstr>
      <vt:lpstr>Wingdings</vt:lpstr>
      <vt:lpstr>Courier New</vt:lpstr>
      <vt:lpstr>Blank</vt:lpstr>
      <vt:lpstr>PowerPoint Presentation</vt:lpstr>
      <vt:lpstr>Foreword</vt:lpstr>
      <vt:lpstr>WARNING:</vt:lpstr>
      <vt:lpstr>How Does a Solar Eclipse Occur - 1</vt:lpstr>
      <vt:lpstr>How Does a Solar Eclipse Occur - 2</vt:lpstr>
      <vt:lpstr>How Does a Solar Eclipse Occur - 3</vt:lpstr>
      <vt:lpstr>How Does a Solar Eclipse Occur - 4</vt:lpstr>
      <vt:lpstr>The Moon’s shadow on the Earth</vt:lpstr>
      <vt:lpstr>Path of the 14 Nov 2012 Eclipse</vt:lpstr>
      <vt:lpstr>Sequence of a Total Solar Eclipse</vt:lpstr>
      <vt:lpstr>The Sun and Moon appear to be about the same size – but are actually very different</vt:lpstr>
      <vt:lpstr>Variation in Size of the Moon - 1</vt:lpstr>
      <vt:lpstr>Variation in Size of the Moon - 2</vt:lpstr>
      <vt:lpstr>Annular Eclipse - 1</vt:lpstr>
      <vt:lpstr>Annular Eclipse - 2</vt:lpstr>
      <vt:lpstr>Annular Eclipse - 3</vt:lpstr>
      <vt:lpstr>Annular Eclipse - 4</vt:lpstr>
      <vt:lpstr>Hybrid Eclipse</vt:lpstr>
      <vt:lpstr>When Can an Eclipse Occur - 1</vt:lpstr>
      <vt:lpstr>When Can an Eclipse Occur - 2</vt:lpstr>
      <vt:lpstr>When Can an Eclipse Occur -3</vt:lpstr>
      <vt:lpstr>Frequency of Eclipses</vt:lpstr>
      <vt:lpstr>The Saros Story</vt:lpstr>
      <vt:lpstr>The Coincidence of Solar Eclipses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dc:creator>
  <cp:lastModifiedBy>David O'Driscoll</cp:lastModifiedBy>
  <cp:revision>326</cp:revision>
  <dcterms:created xsi:type="dcterms:W3CDTF">2011-03-29T02:34:26Z</dcterms:created>
  <dcterms:modified xsi:type="dcterms:W3CDTF">2023-03-31T06:03:39Z</dcterms:modified>
</cp:coreProperties>
</file>